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6"/>
    <p:sldMasterId id="2147484027" r:id="rId7"/>
  </p:sldMasterIdLst>
  <p:notesMasterIdLst>
    <p:notesMasterId r:id="rId38"/>
  </p:notesMasterIdLst>
  <p:handoutMasterIdLst>
    <p:handoutMasterId r:id="rId39"/>
  </p:handoutMasterIdLst>
  <p:sldIdLst>
    <p:sldId id="2145705692" r:id="rId8"/>
    <p:sldId id="2145705759" r:id="rId9"/>
    <p:sldId id="2145705723" r:id="rId10"/>
    <p:sldId id="2145705721" r:id="rId11"/>
    <p:sldId id="2145705693" r:id="rId12"/>
    <p:sldId id="2145705698" r:id="rId13"/>
    <p:sldId id="2145705711" r:id="rId14"/>
    <p:sldId id="2145705748" r:id="rId15"/>
    <p:sldId id="2145705747" r:id="rId16"/>
    <p:sldId id="2145705762" r:id="rId17"/>
    <p:sldId id="2145705750" r:id="rId18"/>
    <p:sldId id="2145705752" r:id="rId19"/>
    <p:sldId id="2145705704" r:id="rId20"/>
    <p:sldId id="2145705705" r:id="rId21"/>
    <p:sldId id="2145705755" r:id="rId22"/>
    <p:sldId id="2145705761" r:id="rId23"/>
    <p:sldId id="2145705724" r:id="rId24"/>
    <p:sldId id="2145705749" r:id="rId25"/>
    <p:sldId id="2145705713" r:id="rId26"/>
    <p:sldId id="2145705714" r:id="rId27"/>
    <p:sldId id="2145705701" r:id="rId28"/>
    <p:sldId id="2145705706" r:id="rId29"/>
    <p:sldId id="2145705710" r:id="rId30"/>
    <p:sldId id="2145705746" r:id="rId31"/>
    <p:sldId id="2145705694" r:id="rId32"/>
    <p:sldId id="2145705712" r:id="rId33"/>
    <p:sldId id="2145705716" r:id="rId34"/>
    <p:sldId id="2145705708" r:id="rId35"/>
    <p:sldId id="2145705751" r:id="rId36"/>
    <p:sldId id="2145705707" r:id="rId37"/>
  </p:sldIdLst>
  <p:sldSz cx="9144000" cy="5143500" type="screen16x9"/>
  <p:notesSz cx="6797675" cy="9928225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1" userDrawn="1">
          <p15:clr>
            <a:srgbClr val="A4A3A4"/>
          </p15:clr>
        </p15:guide>
        <p15:guide id="2" orient="horz" pos="3944">
          <p15:clr>
            <a:srgbClr val="A4A3A4"/>
          </p15:clr>
        </p15:guide>
        <p15:guide id="11" orient="horz" pos="3117" userDrawn="1">
          <p15:clr>
            <a:srgbClr val="A4A3A4"/>
          </p15:clr>
        </p15:guide>
        <p15:guide id="13" orient="horz" pos="1688" userDrawn="1">
          <p15:clr>
            <a:srgbClr val="A4A3A4"/>
          </p15:clr>
        </p15:guide>
        <p15:guide id="18" pos="1678" userDrawn="1">
          <p15:clr>
            <a:srgbClr val="A4A3A4"/>
          </p15:clr>
        </p15:guide>
        <p15:guide id="25" pos="2132" userDrawn="1">
          <p15:clr>
            <a:srgbClr val="A4A3A4"/>
          </p15:clr>
        </p15:guide>
        <p15:guide id="26" orient="horz" pos="2663" userDrawn="1">
          <p15:clr>
            <a:srgbClr val="A4A3A4"/>
          </p15:clr>
        </p15:guide>
        <p15:guide id="27" orient="horz" pos="441" userDrawn="1">
          <p15:clr>
            <a:srgbClr val="A4A3A4"/>
          </p15:clr>
        </p15:guide>
        <p15:guide id="28" pos="4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ARD Arnaud GbsuArcLab" initials="DAG" lastIdx="1" clrIdx="0">
    <p:extLst>
      <p:ext uri="{19B8F6BF-5375-455C-9EA6-DF929625EA0E}">
        <p15:presenceInfo xmlns:p15="http://schemas.microsoft.com/office/powerpoint/2012/main" userId="S-1-5-21-2052699199-3915784498-1582209984-57293" providerId="AD"/>
      </p:ext>
    </p:extLst>
  </p:cmAuthor>
  <p:cmAuthor id="2" name="GONZALEZ Nydia GbsuArcGov" initials="GNG" lastIdx="1" clrIdx="1">
    <p:extLst>
      <p:ext uri="{19B8F6BF-5375-455C-9EA6-DF929625EA0E}">
        <p15:presenceInfo xmlns:p15="http://schemas.microsoft.com/office/powerpoint/2012/main" userId="S::nydia.gonzalez@sgcib.com::d544345c-548d-4476-9335-a219c7e560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969"/>
    <a:srgbClr val="F4874B"/>
    <a:srgbClr val="0072C6"/>
    <a:srgbClr val="E1F4FF"/>
    <a:srgbClr val="4472C4"/>
    <a:srgbClr val="E7FFE7"/>
    <a:srgbClr val="CCECFF"/>
    <a:srgbClr val="CCFFCC"/>
    <a:srgbClr val="CCFFFF"/>
    <a:srgbClr val="228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A8429-AF93-480D-9761-B7FDFA5C38D1}" v="1" dt="2023-12-10T15:30:05.67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89884" autoAdjust="0"/>
  </p:normalViewPr>
  <p:slideViewPr>
    <p:cSldViewPr snapToGrid="0">
      <p:cViewPr varScale="1">
        <p:scale>
          <a:sx n="137" d="100"/>
          <a:sy n="137" d="100"/>
        </p:scale>
        <p:origin x="912" y="108"/>
      </p:cViewPr>
      <p:guideLst>
        <p:guide orient="horz" pos="1461"/>
        <p:guide orient="horz" pos="3944"/>
        <p:guide orient="horz" pos="3117"/>
        <p:guide orient="horz" pos="1688"/>
        <p:guide pos="1678"/>
        <p:guide pos="2132"/>
        <p:guide orient="horz" pos="2663"/>
        <p:guide orient="horz" pos="441"/>
        <p:guide pos="4830"/>
      </p:guideLst>
    </p:cSldViewPr>
  </p:slideViewPr>
  <p:outlineViewPr>
    <p:cViewPr>
      <p:scale>
        <a:sx n="33" d="100"/>
        <a:sy n="33" d="100"/>
      </p:scale>
      <p:origin x="0" y="-293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19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YSSIERE Jeremy (EXT) GbsuSgmDci" userId="195ca6d7-fe38-4cdd-900b-8e8f6ab364cf" providerId="ADAL" clId="{D85B94D6-937C-4ADD-B0DD-D1CD93F1BCF6}"/>
    <pc:docChg chg="undo redo custSel addSld delSld modSld sldOrd">
      <pc:chgData name="VEYSSIERE Jeremy (EXT) GbsuSgmDci" userId="195ca6d7-fe38-4cdd-900b-8e8f6ab364cf" providerId="ADAL" clId="{D85B94D6-937C-4ADD-B0DD-D1CD93F1BCF6}" dt="2023-10-02T07:57:40.264" v="3072" actId="20577"/>
      <pc:docMkLst>
        <pc:docMk/>
      </pc:docMkLst>
      <pc:sldChg chg="add del">
        <pc:chgData name="VEYSSIERE Jeremy (EXT) GbsuSgmDci" userId="195ca6d7-fe38-4cdd-900b-8e8f6ab364cf" providerId="ADAL" clId="{D85B94D6-937C-4ADD-B0DD-D1CD93F1BCF6}" dt="2023-09-09T17:10:14.761" v="285" actId="47"/>
        <pc:sldMkLst>
          <pc:docMk/>
          <pc:sldMk cId="105318975" sldId="2145705690"/>
        </pc:sldMkLst>
      </pc:sldChg>
      <pc:sldChg chg="del">
        <pc:chgData name="VEYSSIERE Jeremy (EXT) GbsuSgmDci" userId="195ca6d7-fe38-4cdd-900b-8e8f6ab364cf" providerId="ADAL" clId="{D85B94D6-937C-4ADD-B0DD-D1CD93F1BCF6}" dt="2023-09-09T16:31:39.475" v="0" actId="47"/>
        <pc:sldMkLst>
          <pc:docMk/>
          <pc:sldMk cId="3605076618" sldId="2145705691"/>
        </pc:sldMkLst>
      </pc:sldChg>
      <pc:sldChg chg="addSp modSp mod modNotesTx">
        <pc:chgData name="VEYSSIERE Jeremy (EXT) GbsuSgmDci" userId="195ca6d7-fe38-4cdd-900b-8e8f6ab364cf" providerId="ADAL" clId="{D85B94D6-937C-4ADD-B0DD-D1CD93F1BCF6}" dt="2023-10-02T07:57:40.264" v="3072" actId="20577"/>
        <pc:sldMkLst>
          <pc:docMk/>
          <pc:sldMk cId="2216534794" sldId="2145705692"/>
        </pc:sldMkLst>
        <pc:spChg chg="add mod">
          <ac:chgData name="VEYSSIERE Jeremy (EXT) GbsuSgmDci" userId="195ca6d7-fe38-4cdd-900b-8e8f6ab364cf" providerId="ADAL" clId="{D85B94D6-937C-4ADD-B0DD-D1CD93F1BCF6}" dt="2023-09-10T15:17:42.658" v="1834" actId="20577"/>
          <ac:spMkLst>
            <pc:docMk/>
            <pc:sldMk cId="2216534794" sldId="2145705692"/>
            <ac:spMk id="3" creationId="{8862FC98-AD29-2794-B7FE-1330260263CF}"/>
          </ac:spMkLst>
        </pc:spChg>
      </pc:sldChg>
      <pc:sldChg chg="modSp mod">
        <pc:chgData name="VEYSSIERE Jeremy (EXT) GbsuSgmDci" userId="195ca6d7-fe38-4cdd-900b-8e8f6ab364cf" providerId="ADAL" clId="{D85B94D6-937C-4ADD-B0DD-D1CD93F1BCF6}" dt="2023-09-30T17:04:34.734" v="2609" actId="1076"/>
        <pc:sldMkLst>
          <pc:docMk/>
          <pc:sldMk cId="1229804634" sldId="2145705693"/>
        </pc:sldMkLst>
        <pc:spChg chg="mod">
          <ac:chgData name="VEYSSIERE Jeremy (EXT) GbsuSgmDci" userId="195ca6d7-fe38-4cdd-900b-8e8f6ab364cf" providerId="ADAL" clId="{D85B94D6-937C-4ADD-B0DD-D1CD93F1BCF6}" dt="2023-09-09T16:33:37.781" v="22" actId="20577"/>
          <ac:spMkLst>
            <pc:docMk/>
            <pc:sldMk cId="1229804634" sldId="2145705693"/>
            <ac:spMk id="2" creationId="{D555CB5F-F19A-4FEA-95C3-09F93B651834}"/>
          </ac:spMkLst>
        </pc:spChg>
        <pc:spChg chg="mod">
          <ac:chgData name="VEYSSIERE Jeremy (EXT) GbsuSgmDci" userId="195ca6d7-fe38-4cdd-900b-8e8f6ab364cf" providerId="ADAL" clId="{D85B94D6-937C-4ADD-B0DD-D1CD93F1BCF6}" dt="2023-09-30T17:04:34.734" v="2609" actId="1076"/>
          <ac:spMkLst>
            <pc:docMk/>
            <pc:sldMk cId="1229804634" sldId="2145705693"/>
            <ac:spMk id="8" creationId="{C1F280F4-8640-4182-9873-0B0454A4C993}"/>
          </ac:spMkLst>
        </pc:spChg>
        <pc:spChg chg="mod">
          <ac:chgData name="VEYSSIERE Jeremy (EXT) GbsuSgmDci" userId="195ca6d7-fe38-4cdd-900b-8e8f6ab364cf" providerId="ADAL" clId="{D85B94D6-937C-4ADD-B0DD-D1CD93F1BCF6}" dt="2023-09-30T17:04:27.019" v="2608" actId="1076"/>
          <ac:spMkLst>
            <pc:docMk/>
            <pc:sldMk cId="1229804634" sldId="2145705693"/>
            <ac:spMk id="12" creationId="{508AC458-A130-4E9E-8AA1-B7BD7EB2CF7A}"/>
          </ac:spMkLst>
        </pc:spChg>
        <pc:picChg chg="mod">
          <ac:chgData name="VEYSSIERE Jeremy (EXT) GbsuSgmDci" userId="195ca6d7-fe38-4cdd-900b-8e8f6ab364cf" providerId="ADAL" clId="{D85B94D6-937C-4ADD-B0DD-D1CD93F1BCF6}" dt="2023-09-30T17:04:27.019" v="2608" actId="1076"/>
          <ac:picMkLst>
            <pc:docMk/>
            <pc:sldMk cId="1229804634" sldId="2145705693"/>
            <ac:picMk id="4" creationId="{A5F2CEE3-385A-4A45-94B0-D13AFAD371A0}"/>
          </ac:picMkLst>
        </pc:picChg>
        <pc:picChg chg="mod">
          <ac:chgData name="VEYSSIERE Jeremy (EXT) GbsuSgmDci" userId="195ca6d7-fe38-4cdd-900b-8e8f6ab364cf" providerId="ADAL" clId="{D85B94D6-937C-4ADD-B0DD-D1CD93F1BCF6}" dt="2023-09-30T17:04:34.734" v="2609" actId="1076"/>
          <ac:picMkLst>
            <pc:docMk/>
            <pc:sldMk cId="1229804634" sldId="2145705693"/>
            <ac:picMk id="6" creationId="{ED567356-C987-41A1-86A0-96033EBA7E49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10T11:03:26.764" v="1093" actId="1076"/>
        <pc:sldMkLst>
          <pc:docMk/>
          <pc:sldMk cId="2646894509" sldId="2145705694"/>
        </pc:sldMkLst>
        <pc:picChg chg="mod">
          <ac:chgData name="VEYSSIERE Jeremy (EXT) GbsuSgmDci" userId="195ca6d7-fe38-4cdd-900b-8e8f6ab364cf" providerId="ADAL" clId="{D85B94D6-937C-4ADD-B0DD-D1CD93F1BCF6}" dt="2023-09-10T11:03:26.764" v="1093" actId="1076"/>
          <ac:picMkLst>
            <pc:docMk/>
            <pc:sldMk cId="2646894509" sldId="2145705694"/>
            <ac:picMk id="3086" creationId="{EFE8ACA3-B874-4135-964C-D27B2547D7EC}"/>
          </ac:picMkLst>
        </pc:picChg>
      </pc:sldChg>
      <pc:sldChg chg="addSp modSp del mod">
        <pc:chgData name="VEYSSIERE Jeremy (EXT) GbsuSgmDci" userId="195ca6d7-fe38-4cdd-900b-8e8f6ab364cf" providerId="ADAL" clId="{D85B94D6-937C-4ADD-B0DD-D1CD93F1BCF6}" dt="2023-09-09T20:19:59.878" v="812" actId="47"/>
        <pc:sldMkLst>
          <pc:docMk/>
          <pc:sldMk cId="1037726704" sldId="2145705695"/>
        </pc:sldMkLst>
        <pc:spChg chg="add mod ord">
          <ac:chgData name="VEYSSIERE Jeremy (EXT) GbsuSgmDci" userId="195ca6d7-fe38-4cdd-900b-8e8f6ab364cf" providerId="ADAL" clId="{D85B94D6-937C-4ADD-B0DD-D1CD93F1BCF6}" dt="2023-09-09T20:16:44.450" v="764" actId="1076"/>
          <ac:spMkLst>
            <pc:docMk/>
            <pc:sldMk cId="1037726704" sldId="2145705695"/>
            <ac:spMk id="3" creationId="{ABD75029-9BD2-CD16-44AD-D674BD42BB6F}"/>
          </ac:spMkLst>
        </pc:spChg>
        <pc:spChg chg="mod">
          <ac:chgData name="VEYSSIERE Jeremy (EXT) GbsuSgmDci" userId="195ca6d7-fe38-4cdd-900b-8e8f6ab364cf" providerId="ADAL" clId="{D85B94D6-937C-4ADD-B0DD-D1CD93F1BCF6}" dt="2023-09-09T20:16:53.546" v="765" actId="1076"/>
          <ac:spMkLst>
            <pc:docMk/>
            <pc:sldMk cId="1037726704" sldId="2145705695"/>
            <ac:spMk id="8" creationId="{54EACE82-5B75-4445-A066-0BAD20BE848E}"/>
          </ac:spMkLst>
        </pc:spChg>
      </pc:sldChg>
      <pc:sldChg chg="addSp delSp modSp add del mod">
        <pc:chgData name="VEYSSIERE Jeremy (EXT) GbsuSgmDci" userId="195ca6d7-fe38-4cdd-900b-8e8f6ab364cf" providerId="ADAL" clId="{D85B94D6-937C-4ADD-B0DD-D1CD93F1BCF6}" dt="2023-09-09T16:50:31.879" v="159"/>
        <pc:sldMkLst>
          <pc:docMk/>
          <pc:sldMk cId="2358664864" sldId="2145705698"/>
        </pc:sldMkLst>
        <pc:spChg chg="mod">
          <ac:chgData name="VEYSSIERE Jeremy (EXT) GbsuSgmDci" userId="195ca6d7-fe38-4cdd-900b-8e8f6ab364cf" providerId="ADAL" clId="{D85B94D6-937C-4ADD-B0DD-D1CD93F1BCF6}" dt="2023-09-09T16:40:34.795" v="121" actId="1076"/>
          <ac:spMkLst>
            <pc:docMk/>
            <pc:sldMk cId="2358664864" sldId="2145705698"/>
            <ac:spMk id="8" creationId="{34CAE550-1458-47FB-9D18-F03E6852AA8B}"/>
          </ac:spMkLst>
        </pc:spChg>
        <pc:picChg chg="add del mod">
          <ac:chgData name="VEYSSIERE Jeremy (EXT) GbsuSgmDci" userId="195ca6d7-fe38-4cdd-900b-8e8f6ab364cf" providerId="ADAL" clId="{D85B94D6-937C-4ADD-B0DD-D1CD93F1BCF6}" dt="2023-09-09T16:46:15.699" v="138" actId="478"/>
          <ac:picMkLst>
            <pc:docMk/>
            <pc:sldMk cId="2358664864" sldId="2145705698"/>
            <ac:picMk id="1026" creationId="{E0DB8092-52D0-0874-1088-785A9A4A26E0}"/>
          </ac:picMkLst>
        </pc:picChg>
        <pc:picChg chg="add del mod">
          <ac:chgData name="VEYSSIERE Jeremy (EXT) GbsuSgmDci" userId="195ca6d7-fe38-4cdd-900b-8e8f6ab364cf" providerId="ADAL" clId="{D85B94D6-937C-4ADD-B0DD-D1CD93F1BCF6}" dt="2023-09-09T16:46:25.676" v="142" actId="478"/>
          <ac:picMkLst>
            <pc:docMk/>
            <pc:sldMk cId="2358664864" sldId="2145705698"/>
            <ac:picMk id="1028" creationId="{65DAFBE0-0FF7-5CB1-8909-A9AEC2418693}"/>
          </ac:picMkLst>
        </pc:picChg>
        <pc:picChg chg="add mod">
          <ac:chgData name="VEYSSIERE Jeremy (EXT) GbsuSgmDci" userId="195ca6d7-fe38-4cdd-900b-8e8f6ab364cf" providerId="ADAL" clId="{D85B94D6-937C-4ADD-B0DD-D1CD93F1BCF6}" dt="2023-09-09T16:50:31.879" v="159"/>
          <ac:picMkLst>
            <pc:docMk/>
            <pc:sldMk cId="2358664864" sldId="2145705698"/>
            <ac:picMk id="1030" creationId="{F02A72F6-8358-84FD-7792-47CF1D957560}"/>
          </ac:picMkLst>
        </pc:picChg>
      </pc:sldChg>
      <pc:sldChg chg="modSp del mod">
        <pc:chgData name="VEYSSIERE Jeremy (EXT) GbsuSgmDci" userId="195ca6d7-fe38-4cdd-900b-8e8f6ab364cf" providerId="ADAL" clId="{D85B94D6-937C-4ADD-B0DD-D1CD93F1BCF6}" dt="2023-09-09T17:20:49.873" v="392" actId="47"/>
        <pc:sldMkLst>
          <pc:docMk/>
          <pc:sldMk cId="111831150" sldId="2145705700"/>
        </pc:sldMkLst>
        <pc:spChg chg="mod">
          <ac:chgData name="VEYSSIERE Jeremy (EXT) GbsuSgmDci" userId="195ca6d7-fe38-4cdd-900b-8e8f6ab364cf" providerId="ADAL" clId="{D85B94D6-937C-4ADD-B0DD-D1CD93F1BCF6}" dt="2023-09-09T17:17:42.196" v="356" actId="255"/>
          <ac:spMkLst>
            <pc:docMk/>
            <pc:sldMk cId="111831150" sldId="2145705700"/>
            <ac:spMk id="5" creationId="{83CE1E1F-2218-4F92-AFE1-0619BEC7DEA5}"/>
          </ac:spMkLst>
        </pc:spChg>
      </pc:sldChg>
      <pc:sldChg chg="modSp mod">
        <pc:chgData name="VEYSSIERE Jeremy (EXT) GbsuSgmDci" userId="195ca6d7-fe38-4cdd-900b-8e8f6ab364cf" providerId="ADAL" clId="{D85B94D6-937C-4ADD-B0DD-D1CD93F1BCF6}" dt="2023-09-10T14:09:31.938" v="1806" actId="1076"/>
        <pc:sldMkLst>
          <pc:docMk/>
          <pc:sldMk cId="708421448" sldId="2145705701"/>
        </pc:sldMkLst>
        <pc:picChg chg="mod">
          <ac:chgData name="VEYSSIERE Jeremy (EXT) GbsuSgmDci" userId="195ca6d7-fe38-4cdd-900b-8e8f6ab364cf" providerId="ADAL" clId="{D85B94D6-937C-4ADD-B0DD-D1CD93F1BCF6}" dt="2023-09-09T20:44:03.121" v="1050" actId="1076"/>
          <ac:picMkLst>
            <pc:docMk/>
            <pc:sldMk cId="708421448" sldId="2145705701"/>
            <ac:picMk id="4" creationId="{7AE1E30F-CD77-4B3B-BCA7-1D125A5810E9}"/>
          </ac:picMkLst>
        </pc:picChg>
        <pc:picChg chg="mod">
          <ac:chgData name="VEYSSIERE Jeremy (EXT) GbsuSgmDci" userId="195ca6d7-fe38-4cdd-900b-8e8f6ab364cf" providerId="ADAL" clId="{D85B94D6-937C-4ADD-B0DD-D1CD93F1BCF6}" dt="2023-09-10T14:09:31.938" v="1806" actId="1076"/>
          <ac:picMkLst>
            <pc:docMk/>
            <pc:sldMk cId="708421448" sldId="2145705701"/>
            <ac:picMk id="7" creationId="{2CD85D81-B971-4153-A5FF-0FAFA4872930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10T10:55:45.369" v="1077" actId="1076"/>
        <pc:sldMkLst>
          <pc:docMk/>
          <pc:sldMk cId="3663982247" sldId="2145705704"/>
        </pc:sldMkLst>
        <pc:spChg chg="mod">
          <ac:chgData name="VEYSSIERE Jeremy (EXT) GbsuSgmDci" userId="195ca6d7-fe38-4cdd-900b-8e8f6ab364cf" providerId="ADAL" clId="{D85B94D6-937C-4ADD-B0DD-D1CD93F1BCF6}" dt="2023-09-09T20:39:07.193" v="970" actId="20577"/>
          <ac:spMkLst>
            <pc:docMk/>
            <pc:sldMk cId="3663982247" sldId="2145705704"/>
            <ac:spMk id="6" creationId="{308FE334-CEE8-4199-89F4-467649800F77}"/>
          </ac:spMkLst>
        </pc:spChg>
        <pc:picChg chg="mod">
          <ac:chgData name="VEYSSIERE Jeremy (EXT) GbsuSgmDci" userId="195ca6d7-fe38-4cdd-900b-8e8f6ab364cf" providerId="ADAL" clId="{D85B94D6-937C-4ADD-B0DD-D1CD93F1BCF6}" dt="2023-09-10T10:55:45.369" v="1077" actId="1076"/>
          <ac:picMkLst>
            <pc:docMk/>
            <pc:sldMk cId="3663982247" sldId="2145705704"/>
            <ac:picMk id="5" creationId="{716B7336-1F36-43DB-9F1F-82DB92406040}"/>
          </ac:picMkLst>
        </pc:picChg>
      </pc:sldChg>
      <pc:sldChg chg="addSp delSp modSp mod ord">
        <pc:chgData name="VEYSSIERE Jeremy (EXT) GbsuSgmDci" userId="195ca6d7-fe38-4cdd-900b-8e8f6ab364cf" providerId="ADAL" clId="{D85B94D6-937C-4ADD-B0DD-D1CD93F1BCF6}" dt="2023-09-10T10:55:57.522" v="1078" actId="1076"/>
        <pc:sldMkLst>
          <pc:docMk/>
          <pc:sldMk cId="2973679448" sldId="2145705705"/>
        </pc:sldMkLst>
        <pc:spChg chg="mod">
          <ac:chgData name="VEYSSIERE Jeremy (EXT) GbsuSgmDci" userId="195ca6d7-fe38-4cdd-900b-8e8f6ab364cf" providerId="ADAL" clId="{D85B94D6-937C-4ADD-B0DD-D1CD93F1BCF6}" dt="2023-09-09T20:39:12.086" v="973" actId="20577"/>
          <ac:spMkLst>
            <pc:docMk/>
            <pc:sldMk cId="2973679448" sldId="2145705705"/>
            <ac:spMk id="2" creationId="{76A31F77-83CE-44EC-A5BF-1E4A4E7DCBA2}"/>
          </ac:spMkLst>
        </pc:spChg>
        <pc:spChg chg="add del mod">
          <ac:chgData name="VEYSSIERE Jeremy (EXT) GbsuSgmDci" userId="195ca6d7-fe38-4cdd-900b-8e8f6ab364cf" providerId="ADAL" clId="{D85B94D6-937C-4ADD-B0DD-D1CD93F1BCF6}" dt="2023-09-09T20:40:32.781" v="991" actId="478"/>
          <ac:spMkLst>
            <pc:docMk/>
            <pc:sldMk cId="2973679448" sldId="2145705705"/>
            <ac:spMk id="6" creationId="{50E25B7B-77A7-55DE-2291-E056926AC570}"/>
          </ac:spMkLst>
        </pc:spChg>
        <pc:spChg chg="add mod">
          <ac:chgData name="VEYSSIERE Jeremy (EXT) GbsuSgmDci" userId="195ca6d7-fe38-4cdd-900b-8e8f6ab364cf" providerId="ADAL" clId="{D85B94D6-937C-4ADD-B0DD-D1CD93F1BCF6}" dt="2023-09-10T10:55:57.522" v="1078" actId="1076"/>
          <ac:spMkLst>
            <pc:docMk/>
            <pc:sldMk cId="2973679448" sldId="2145705705"/>
            <ac:spMk id="8" creationId="{350C6DD6-4C05-BA73-398A-9E456325E611}"/>
          </ac:spMkLst>
        </pc:spChg>
        <pc:spChg chg="add del">
          <ac:chgData name="VEYSSIERE Jeremy (EXT) GbsuSgmDci" userId="195ca6d7-fe38-4cdd-900b-8e8f6ab364cf" providerId="ADAL" clId="{D85B94D6-937C-4ADD-B0DD-D1CD93F1BCF6}" dt="2023-09-09T20:42:29.687" v="1038" actId="22"/>
          <ac:spMkLst>
            <pc:docMk/>
            <pc:sldMk cId="2973679448" sldId="2145705705"/>
            <ac:spMk id="11" creationId="{08EE7BCE-74C5-3FCC-A37F-EA403885EADB}"/>
          </ac:spMkLst>
        </pc:spChg>
        <pc:spChg chg="add del">
          <ac:chgData name="VEYSSIERE Jeremy (EXT) GbsuSgmDci" userId="195ca6d7-fe38-4cdd-900b-8e8f6ab364cf" providerId="ADAL" clId="{D85B94D6-937C-4ADD-B0DD-D1CD93F1BCF6}" dt="2023-09-09T20:42:32.558" v="1040" actId="22"/>
          <ac:spMkLst>
            <pc:docMk/>
            <pc:sldMk cId="2973679448" sldId="2145705705"/>
            <ac:spMk id="13" creationId="{572F62DF-C1B1-9C7A-A261-24B4414F5B1D}"/>
          </ac:spMkLst>
        </pc:spChg>
        <pc:spChg chg="add mod">
          <ac:chgData name="VEYSSIERE Jeremy (EXT) GbsuSgmDci" userId="195ca6d7-fe38-4cdd-900b-8e8f6ab364cf" providerId="ADAL" clId="{D85B94D6-937C-4ADD-B0DD-D1CD93F1BCF6}" dt="2023-09-10T10:55:57.522" v="1078" actId="1076"/>
          <ac:spMkLst>
            <pc:docMk/>
            <pc:sldMk cId="2973679448" sldId="2145705705"/>
            <ac:spMk id="15" creationId="{B9B98BB2-38E5-709C-C881-049CEB5309B9}"/>
          </ac:spMkLst>
        </pc:spChg>
        <pc:picChg chg="add mod">
          <ac:chgData name="VEYSSIERE Jeremy (EXT) GbsuSgmDci" userId="195ca6d7-fe38-4cdd-900b-8e8f6ab364cf" providerId="ADAL" clId="{D85B94D6-937C-4ADD-B0DD-D1CD93F1BCF6}" dt="2023-09-10T10:55:57.522" v="1078" actId="1076"/>
          <ac:picMkLst>
            <pc:docMk/>
            <pc:sldMk cId="2973679448" sldId="2145705705"/>
            <ac:picMk id="3" creationId="{AB1F3814-B8BD-8893-C2FE-03CC3BAFE08F}"/>
          </ac:picMkLst>
        </pc:picChg>
        <pc:picChg chg="add mod">
          <ac:chgData name="VEYSSIERE Jeremy (EXT) GbsuSgmDci" userId="195ca6d7-fe38-4cdd-900b-8e8f6ab364cf" providerId="ADAL" clId="{D85B94D6-937C-4ADD-B0DD-D1CD93F1BCF6}" dt="2023-09-10T10:55:57.522" v="1078" actId="1076"/>
          <ac:picMkLst>
            <pc:docMk/>
            <pc:sldMk cId="2973679448" sldId="2145705705"/>
            <ac:picMk id="4" creationId="{2F41977C-A086-5E36-60D6-F731643CA4D6}"/>
          </ac:picMkLst>
        </pc:picChg>
        <pc:picChg chg="mod">
          <ac:chgData name="VEYSSIERE Jeremy (EXT) GbsuSgmDci" userId="195ca6d7-fe38-4cdd-900b-8e8f6ab364cf" providerId="ADAL" clId="{D85B94D6-937C-4ADD-B0DD-D1CD93F1BCF6}" dt="2023-09-09T20:40:03.434" v="984" actId="1076"/>
          <ac:picMkLst>
            <pc:docMk/>
            <pc:sldMk cId="2973679448" sldId="2145705705"/>
            <ac:picMk id="9" creationId="{E51D144E-3A40-42AE-AB80-819A717CE10E}"/>
          </ac:picMkLst>
        </pc:picChg>
        <pc:picChg chg="mod">
          <ac:chgData name="VEYSSIERE Jeremy (EXT) GbsuSgmDci" userId="195ca6d7-fe38-4cdd-900b-8e8f6ab364cf" providerId="ADAL" clId="{D85B94D6-937C-4ADD-B0DD-D1CD93F1BCF6}" dt="2023-09-09T20:39:56.121" v="979" actId="1076"/>
          <ac:picMkLst>
            <pc:docMk/>
            <pc:sldMk cId="2973679448" sldId="2145705705"/>
            <ac:picMk id="1026" creationId="{6618155D-8725-4274-9166-1B3CE337A355}"/>
          </ac:picMkLst>
        </pc:picChg>
        <pc:picChg chg="mod">
          <ac:chgData name="VEYSSIERE Jeremy (EXT) GbsuSgmDci" userId="195ca6d7-fe38-4cdd-900b-8e8f6ab364cf" providerId="ADAL" clId="{D85B94D6-937C-4ADD-B0DD-D1CD93F1BCF6}" dt="2023-09-09T20:40:05.135" v="985" actId="1076"/>
          <ac:picMkLst>
            <pc:docMk/>
            <pc:sldMk cId="2973679448" sldId="2145705705"/>
            <ac:picMk id="1028" creationId="{59824176-3AD8-4054-AB72-9837D3526496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10T14:09:37.355" v="1807" actId="1076"/>
        <pc:sldMkLst>
          <pc:docMk/>
          <pc:sldMk cId="2960189689" sldId="2145705706"/>
        </pc:sldMkLst>
        <pc:picChg chg="mod">
          <ac:chgData name="VEYSSIERE Jeremy (EXT) GbsuSgmDci" userId="195ca6d7-fe38-4cdd-900b-8e8f6ab364cf" providerId="ADAL" clId="{D85B94D6-937C-4ADD-B0DD-D1CD93F1BCF6}" dt="2023-09-10T14:09:37.355" v="1807" actId="1076"/>
          <ac:picMkLst>
            <pc:docMk/>
            <pc:sldMk cId="2960189689" sldId="2145705706"/>
            <ac:picMk id="7" creationId="{A6E1E6E1-0663-44B2-B633-73DFA089F8F8}"/>
          </ac:picMkLst>
        </pc:picChg>
        <pc:picChg chg="mod">
          <ac:chgData name="VEYSSIERE Jeremy (EXT) GbsuSgmDci" userId="195ca6d7-fe38-4cdd-900b-8e8f6ab364cf" providerId="ADAL" clId="{D85B94D6-937C-4ADD-B0DD-D1CD93F1BCF6}" dt="2023-09-09T20:44:09.193" v="1052" actId="1076"/>
          <ac:picMkLst>
            <pc:docMk/>
            <pc:sldMk cId="2960189689" sldId="2145705706"/>
            <ac:picMk id="10" creationId="{07C0EDA7-0828-45A0-A961-166C40834142}"/>
          </ac:picMkLst>
        </pc:picChg>
      </pc:sldChg>
      <pc:sldChg chg="addSp delSp modSp mod">
        <pc:chgData name="VEYSSIERE Jeremy (EXT) GbsuSgmDci" userId="195ca6d7-fe38-4cdd-900b-8e8f6ab364cf" providerId="ADAL" clId="{D85B94D6-937C-4ADD-B0DD-D1CD93F1BCF6}" dt="2023-09-30T18:10:03.270" v="2809" actId="20577"/>
        <pc:sldMkLst>
          <pc:docMk/>
          <pc:sldMk cId="259166753" sldId="2145705708"/>
        </pc:sldMkLst>
        <pc:spChg chg="mod">
          <ac:chgData name="VEYSSIERE Jeremy (EXT) GbsuSgmDci" userId="195ca6d7-fe38-4cdd-900b-8e8f6ab364cf" providerId="ADAL" clId="{D85B94D6-937C-4ADD-B0DD-D1CD93F1BCF6}" dt="2023-09-30T18:10:03.270" v="2809" actId="20577"/>
          <ac:spMkLst>
            <pc:docMk/>
            <pc:sldMk cId="259166753" sldId="2145705708"/>
            <ac:spMk id="13" creationId="{767456F9-4798-4119-B0F5-1E3430C6C8FD}"/>
          </ac:spMkLst>
        </pc:spChg>
        <pc:picChg chg="add del mod">
          <ac:chgData name="VEYSSIERE Jeremy (EXT) GbsuSgmDci" userId="195ca6d7-fe38-4cdd-900b-8e8f6ab364cf" providerId="ADAL" clId="{D85B94D6-937C-4ADD-B0DD-D1CD93F1BCF6}" dt="2023-09-09T17:15:03.253" v="309" actId="478"/>
          <ac:picMkLst>
            <pc:docMk/>
            <pc:sldMk cId="259166753" sldId="2145705708"/>
            <ac:picMk id="3074" creationId="{6451DD96-FA22-6E28-3978-4F3B7FB52EB1}"/>
          </ac:picMkLst>
        </pc:picChg>
        <pc:picChg chg="add mod">
          <ac:chgData name="VEYSSIERE Jeremy (EXT) GbsuSgmDci" userId="195ca6d7-fe38-4cdd-900b-8e8f6ab364cf" providerId="ADAL" clId="{D85B94D6-937C-4ADD-B0DD-D1CD93F1BCF6}" dt="2023-09-09T17:15:52.160" v="317"/>
          <ac:picMkLst>
            <pc:docMk/>
            <pc:sldMk cId="259166753" sldId="2145705708"/>
            <ac:picMk id="3076" creationId="{77494DCA-B7D9-07A7-CE95-0DD28385FCB8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09T17:03:21.261" v="232" actId="1076"/>
        <pc:sldMkLst>
          <pc:docMk/>
          <pc:sldMk cId="648715831" sldId="2145705711"/>
        </pc:sldMkLst>
        <pc:picChg chg="mod">
          <ac:chgData name="VEYSSIERE Jeremy (EXT) GbsuSgmDci" userId="195ca6d7-fe38-4cdd-900b-8e8f6ab364cf" providerId="ADAL" clId="{D85B94D6-937C-4ADD-B0DD-D1CD93F1BCF6}" dt="2023-09-09T17:03:21.261" v="232" actId="1076"/>
          <ac:picMkLst>
            <pc:docMk/>
            <pc:sldMk cId="648715831" sldId="2145705711"/>
            <ac:picMk id="5" creationId="{0D7BC3A5-9B1C-4D1F-8858-D7DD376EB417}"/>
          </ac:picMkLst>
        </pc:picChg>
      </pc:sldChg>
      <pc:sldChg chg="addSp delSp modSp mod">
        <pc:chgData name="VEYSSIERE Jeremy (EXT) GbsuSgmDci" userId="195ca6d7-fe38-4cdd-900b-8e8f6ab364cf" providerId="ADAL" clId="{D85B94D6-937C-4ADD-B0DD-D1CD93F1BCF6}" dt="2023-09-30T21:33:22.950" v="2825" actId="14100"/>
        <pc:sldMkLst>
          <pc:docMk/>
          <pc:sldMk cId="1458326582" sldId="2145705712"/>
        </pc:sldMkLst>
        <pc:spChg chg="add del">
          <ac:chgData name="VEYSSIERE Jeremy (EXT) GbsuSgmDci" userId="195ca6d7-fe38-4cdd-900b-8e8f6ab364cf" providerId="ADAL" clId="{D85B94D6-937C-4ADD-B0DD-D1CD93F1BCF6}" dt="2023-09-09T20:09:36.442" v="643" actId="22"/>
          <ac:spMkLst>
            <pc:docMk/>
            <pc:sldMk cId="1458326582" sldId="2145705712"/>
            <ac:spMk id="4" creationId="{B3B66AFC-342C-9C7D-F763-8FA355C6901A}"/>
          </ac:spMkLst>
        </pc:spChg>
        <pc:spChg chg="mod">
          <ac:chgData name="VEYSSIERE Jeremy (EXT) GbsuSgmDci" userId="195ca6d7-fe38-4cdd-900b-8e8f6ab364cf" providerId="ADAL" clId="{D85B94D6-937C-4ADD-B0DD-D1CD93F1BCF6}" dt="2023-09-30T17:51:42.286" v="2681" actId="1076"/>
          <ac:spMkLst>
            <pc:docMk/>
            <pc:sldMk cId="1458326582" sldId="2145705712"/>
            <ac:spMk id="5" creationId="{B092E753-F91B-4AF8-A514-0BBAE663A6BA}"/>
          </ac:spMkLst>
        </pc:spChg>
        <pc:spChg chg="del mod">
          <ac:chgData name="VEYSSIERE Jeremy (EXT) GbsuSgmDci" userId="195ca6d7-fe38-4cdd-900b-8e8f6ab364cf" providerId="ADAL" clId="{D85B94D6-937C-4ADD-B0DD-D1CD93F1BCF6}" dt="2023-09-09T20:05:42.824" v="575" actId="478"/>
          <ac:spMkLst>
            <pc:docMk/>
            <pc:sldMk cId="1458326582" sldId="2145705712"/>
            <ac:spMk id="7" creationId="{4CC6A09A-8A73-40B5-8344-E2A8B3B2A533}"/>
          </ac:spMkLst>
        </pc:spChg>
        <pc:spChg chg="del mod">
          <ac:chgData name="VEYSSIERE Jeremy (EXT) GbsuSgmDci" userId="195ca6d7-fe38-4cdd-900b-8e8f6ab364cf" providerId="ADAL" clId="{D85B94D6-937C-4ADD-B0DD-D1CD93F1BCF6}" dt="2023-09-09T20:05:39.265" v="571" actId="478"/>
          <ac:spMkLst>
            <pc:docMk/>
            <pc:sldMk cId="1458326582" sldId="2145705712"/>
            <ac:spMk id="13" creationId="{B28A567D-CC69-4718-9B6E-E9426038E45D}"/>
          </ac:spMkLst>
        </pc:spChg>
        <pc:picChg chg="del">
          <ac:chgData name="VEYSSIERE Jeremy (EXT) GbsuSgmDci" userId="195ca6d7-fe38-4cdd-900b-8e8f6ab364cf" providerId="ADAL" clId="{D85B94D6-937C-4ADD-B0DD-D1CD93F1BCF6}" dt="2023-09-09T20:04:37.979" v="561" actId="478"/>
          <ac:picMkLst>
            <pc:docMk/>
            <pc:sldMk cId="1458326582" sldId="2145705712"/>
            <ac:picMk id="2050" creationId="{D134DFBA-61C0-4A67-944F-625E64A5E71F}"/>
          </ac:picMkLst>
        </pc:picChg>
        <pc:picChg chg="del mod">
          <ac:chgData name="VEYSSIERE Jeremy (EXT) GbsuSgmDci" userId="195ca6d7-fe38-4cdd-900b-8e8f6ab364cf" providerId="ADAL" clId="{D85B94D6-937C-4ADD-B0DD-D1CD93F1BCF6}" dt="2023-09-09T20:05:39.898" v="572" actId="478"/>
          <ac:picMkLst>
            <pc:docMk/>
            <pc:sldMk cId="1458326582" sldId="2145705712"/>
            <ac:picMk id="2056" creationId="{31BE736B-E6D0-4301-9649-85D958133ED0}"/>
          </ac:picMkLst>
        </pc:picChg>
        <pc:picChg chg="del mod">
          <ac:chgData name="VEYSSIERE Jeremy (EXT) GbsuSgmDci" userId="195ca6d7-fe38-4cdd-900b-8e8f6ab364cf" providerId="ADAL" clId="{D85B94D6-937C-4ADD-B0DD-D1CD93F1BCF6}" dt="2023-09-09T20:05:36.689" v="569" actId="478"/>
          <ac:picMkLst>
            <pc:docMk/>
            <pc:sldMk cId="1458326582" sldId="2145705712"/>
            <ac:picMk id="2058" creationId="{2F8B1520-A5CF-4CD2-B24F-41B432B00B5E}"/>
          </ac:picMkLst>
        </pc:picChg>
        <pc:picChg chg="del">
          <ac:chgData name="VEYSSIERE Jeremy (EXT) GbsuSgmDci" userId="195ca6d7-fe38-4cdd-900b-8e8f6ab364cf" providerId="ADAL" clId="{D85B94D6-937C-4ADD-B0DD-D1CD93F1BCF6}" dt="2023-09-09T20:04:37.459" v="560" actId="478"/>
          <ac:picMkLst>
            <pc:docMk/>
            <pc:sldMk cId="1458326582" sldId="2145705712"/>
            <ac:picMk id="2066" creationId="{4558751D-0CE0-4280-AA15-7D464648510D}"/>
          </ac:picMkLst>
        </pc:picChg>
        <pc:picChg chg="add del mod">
          <ac:chgData name="VEYSSIERE Jeremy (EXT) GbsuSgmDci" userId="195ca6d7-fe38-4cdd-900b-8e8f6ab364cf" providerId="ADAL" clId="{D85B94D6-937C-4ADD-B0DD-D1CD93F1BCF6}" dt="2023-09-09T20:05:17.752" v="566" actId="478"/>
          <ac:picMkLst>
            <pc:docMk/>
            <pc:sldMk cId="1458326582" sldId="2145705712"/>
            <ac:picMk id="8194" creationId="{F3C6F60E-FBFA-5135-857C-75076046E15D}"/>
          </ac:picMkLst>
        </pc:picChg>
        <pc:picChg chg="add mod">
          <ac:chgData name="VEYSSIERE Jeremy (EXT) GbsuSgmDci" userId="195ca6d7-fe38-4cdd-900b-8e8f6ab364cf" providerId="ADAL" clId="{D85B94D6-937C-4ADD-B0DD-D1CD93F1BCF6}" dt="2023-09-30T21:33:22.950" v="2825" actId="14100"/>
          <ac:picMkLst>
            <pc:docMk/>
            <pc:sldMk cId="1458326582" sldId="2145705712"/>
            <ac:picMk id="8196" creationId="{B6A0A59C-85E0-36D8-5ACC-C8674836A2C6}"/>
          </ac:picMkLst>
        </pc:picChg>
        <pc:picChg chg="add mod">
          <ac:chgData name="VEYSSIERE Jeremy (EXT) GbsuSgmDci" userId="195ca6d7-fe38-4cdd-900b-8e8f6ab364cf" providerId="ADAL" clId="{D85B94D6-937C-4ADD-B0DD-D1CD93F1BCF6}" dt="2023-09-30T18:08:42.385" v="2799" actId="1076"/>
          <ac:picMkLst>
            <pc:docMk/>
            <pc:sldMk cId="1458326582" sldId="2145705712"/>
            <ac:picMk id="8198" creationId="{0097BC46-F294-98AC-2B0B-4123A2F9F8AC}"/>
          </ac:picMkLst>
        </pc:picChg>
        <pc:picChg chg="add del">
          <ac:chgData name="VEYSSIERE Jeremy (EXT) GbsuSgmDci" userId="195ca6d7-fe38-4cdd-900b-8e8f6ab364cf" providerId="ADAL" clId="{D85B94D6-937C-4ADD-B0DD-D1CD93F1BCF6}" dt="2023-09-09T20:11:03.669" v="714"/>
          <ac:picMkLst>
            <pc:docMk/>
            <pc:sldMk cId="1458326582" sldId="2145705712"/>
            <ac:picMk id="8200" creationId="{5A676941-C7E7-8EED-D5B2-FEF7A4FB8617}"/>
          </ac:picMkLst>
        </pc:picChg>
        <pc:picChg chg="add mod">
          <ac:chgData name="VEYSSIERE Jeremy (EXT) GbsuSgmDci" userId="195ca6d7-fe38-4cdd-900b-8e8f6ab364cf" providerId="ADAL" clId="{D85B94D6-937C-4ADD-B0DD-D1CD93F1BCF6}" dt="2023-09-30T18:08:37.479" v="2798" actId="1076"/>
          <ac:picMkLst>
            <pc:docMk/>
            <pc:sldMk cId="1458326582" sldId="2145705712"/>
            <ac:picMk id="8202" creationId="{846AD1F1-5DBD-7B8E-50D7-CCB20A1B8BB1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09T20:47:11.928" v="1062" actId="1076"/>
        <pc:sldMkLst>
          <pc:docMk/>
          <pc:sldMk cId="1167363942" sldId="2145705713"/>
        </pc:sldMkLst>
        <pc:picChg chg="mod">
          <ac:chgData name="VEYSSIERE Jeremy (EXT) GbsuSgmDci" userId="195ca6d7-fe38-4cdd-900b-8e8f6ab364cf" providerId="ADAL" clId="{D85B94D6-937C-4ADD-B0DD-D1CD93F1BCF6}" dt="2023-09-09T20:47:11.928" v="1062" actId="1076"/>
          <ac:picMkLst>
            <pc:docMk/>
            <pc:sldMk cId="1167363942" sldId="2145705713"/>
            <ac:picMk id="4" creationId="{A83BE89C-B34B-486D-8A33-1D8C0528F09B}"/>
          </ac:picMkLst>
        </pc:picChg>
        <pc:picChg chg="mod">
          <ac:chgData name="VEYSSIERE Jeremy (EXT) GbsuSgmDci" userId="195ca6d7-fe38-4cdd-900b-8e8f6ab364cf" providerId="ADAL" clId="{D85B94D6-937C-4ADD-B0DD-D1CD93F1BCF6}" dt="2023-09-09T20:47:09.078" v="1061" actId="1076"/>
          <ac:picMkLst>
            <pc:docMk/>
            <pc:sldMk cId="1167363942" sldId="2145705713"/>
            <ac:picMk id="9" creationId="{C53926FC-8717-4B7C-9317-CEC3F6902C53}"/>
          </ac:picMkLst>
        </pc:picChg>
      </pc:sldChg>
      <pc:sldChg chg="modSp mod">
        <pc:chgData name="VEYSSIERE Jeremy (EXT) GbsuSgmDci" userId="195ca6d7-fe38-4cdd-900b-8e8f6ab364cf" providerId="ADAL" clId="{D85B94D6-937C-4ADD-B0DD-D1CD93F1BCF6}" dt="2023-09-09T20:46:56.660" v="1056" actId="1076"/>
        <pc:sldMkLst>
          <pc:docMk/>
          <pc:sldMk cId="3169596564" sldId="2145705714"/>
        </pc:sldMkLst>
        <pc:picChg chg="mod">
          <ac:chgData name="VEYSSIERE Jeremy (EXT) GbsuSgmDci" userId="195ca6d7-fe38-4cdd-900b-8e8f6ab364cf" providerId="ADAL" clId="{D85B94D6-937C-4ADD-B0DD-D1CD93F1BCF6}" dt="2023-09-09T20:46:56.660" v="1056" actId="1076"/>
          <ac:picMkLst>
            <pc:docMk/>
            <pc:sldMk cId="3169596564" sldId="2145705714"/>
            <ac:picMk id="4" creationId="{2633D3D5-D514-4E58-97A2-E0A15DA1CDB6}"/>
          </ac:picMkLst>
        </pc:picChg>
        <pc:picChg chg="mod">
          <ac:chgData name="VEYSSIERE Jeremy (EXT) GbsuSgmDci" userId="195ca6d7-fe38-4cdd-900b-8e8f6ab364cf" providerId="ADAL" clId="{D85B94D6-937C-4ADD-B0DD-D1CD93F1BCF6}" dt="2023-09-09T20:46:49.298" v="1054" actId="1076"/>
          <ac:picMkLst>
            <pc:docMk/>
            <pc:sldMk cId="3169596564" sldId="2145705714"/>
            <ac:picMk id="7" creationId="{5319681D-F8FE-4C80-9D69-353D64674211}"/>
          </ac:picMkLst>
        </pc:picChg>
      </pc:sldChg>
      <pc:sldChg chg="del">
        <pc:chgData name="VEYSSIERE Jeremy (EXT) GbsuSgmDci" userId="195ca6d7-fe38-4cdd-900b-8e8f6ab364cf" providerId="ADAL" clId="{D85B94D6-937C-4ADD-B0DD-D1CD93F1BCF6}" dt="2023-09-10T13:44:18.426" v="1680" actId="2696"/>
        <pc:sldMkLst>
          <pc:docMk/>
          <pc:sldMk cId="1785523826" sldId="2145705715"/>
        </pc:sldMkLst>
      </pc:sldChg>
      <pc:sldChg chg="addSp delSp modSp mod">
        <pc:chgData name="VEYSSIERE Jeremy (EXT) GbsuSgmDci" userId="195ca6d7-fe38-4cdd-900b-8e8f6ab364cf" providerId="ADAL" clId="{D85B94D6-937C-4ADD-B0DD-D1CD93F1BCF6}" dt="2023-09-30T17:50:38.824" v="2680" actId="14100"/>
        <pc:sldMkLst>
          <pc:docMk/>
          <pc:sldMk cId="580843246" sldId="2145705716"/>
        </pc:sldMkLst>
        <pc:picChg chg="add mod">
          <ac:chgData name="VEYSSIERE Jeremy (EXT) GbsuSgmDci" userId="195ca6d7-fe38-4cdd-900b-8e8f6ab364cf" providerId="ADAL" clId="{D85B94D6-937C-4ADD-B0DD-D1CD93F1BCF6}" dt="2023-09-30T17:50:38.824" v="2680" actId="14100"/>
          <ac:picMkLst>
            <pc:docMk/>
            <pc:sldMk cId="580843246" sldId="2145705716"/>
            <ac:picMk id="4" creationId="{33622EA9-CA0F-8840-4ACB-37BE3348B1FC}"/>
          </ac:picMkLst>
        </pc:picChg>
        <pc:picChg chg="del">
          <ac:chgData name="VEYSSIERE Jeremy (EXT) GbsuSgmDci" userId="195ca6d7-fe38-4cdd-900b-8e8f6ab364cf" providerId="ADAL" clId="{D85B94D6-937C-4ADD-B0DD-D1CD93F1BCF6}" dt="2023-09-09T20:29:02.981" v="866" actId="478"/>
          <ac:picMkLst>
            <pc:docMk/>
            <pc:sldMk cId="580843246" sldId="2145705716"/>
            <ac:picMk id="12" creationId="{5B3EB0B9-47A0-452F-848A-950BEB475E0C}"/>
          </ac:picMkLst>
        </pc:picChg>
        <pc:picChg chg="add mod">
          <ac:chgData name="VEYSSIERE Jeremy (EXT) GbsuSgmDci" userId="195ca6d7-fe38-4cdd-900b-8e8f6ab364cf" providerId="ADAL" clId="{D85B94D6-937C-4ADD-B0DD-D1CD93F1BCF6}" dt="2023-09-10T13:57:35.250" v="1788" actId="1076"/>
          <ac:picMkLst>
            <pc:docMk/>
            <pc:sldMk cId="580843246" sldId="2145705716"/>
            <ac:picMk id="9218" creationId="{0A8A58D2-5D9C-2573-3F70-BCBC6B55E619}"/>
          </ac:picMkLst>
        </pc:picChg>
      </pc:sldChg>
      <pc:sldChg chg="addSp delSp modSp del mod">
        <pc:chgData name="VEYSSIERE Jeremy (EXT) GbsuSgmDci" userId="195ca6d7-fe38-4cdd-900b-8e8f6ab364cf" providerId="ADAL" clId="{D85B94D6-937C-4ADD-B0DD-D1CD93F1BCF6}" dt="2023-09-09T17:02:42.317" v="225" actId="47"/>
        <pc:sldMkLst>
          <pc:docMk/>
          <pc:sldMk cId="2301361862" sldId="2145705717"/>
        </pc:sldMkLst>
        <pc:spChg chg="mod">
          <ac:chgData name="VEYSSIERE Jeremy (EXT) GbsuSgmDci" userId="195ca6d7-fe38-4cdd-900b-8e8f6ab364cf" providerId="ADAL" clId="{D85B94D6-937C-4ADD-B0DD-D1CD93F1BCF6}" dt="2023-09-09T17:01:29.357" v="192" actId="20577"/>
          <ac:spMkLst>
            <pc:docMk/>
            <pc:sldMk cId="2301361862" sldId="2145705717"/>
            <ac:spMk id="2" creationId="{502B64FD-B476-4DEC-B8AB-CC79EC9FAE36}"/>
          </ac:spMkLst>
        </pc:spChg>
        <pc:picChg chg="add mod">
          <ac:chgData name="VEYSSIERE Jeremy (EXT) GbsuSgmDci" userId="195ca6d7-fe38-4cdd-900b-8e8f6ab364cf" providerId="ADAL" clId="{D85B94D6-937C-4ADD-B0DD-D1CD93F1BCF6}" dt="2023-09-09T17:00:57.132" v="183" actId="1076"/>
          <ac:picMkLst>
            <pc:docMk/>
            <pc:sldMk cId="2301361862" sldId="2145705717"/>
            <ac:picMk id="4" creationId="{E4BD3FA3-BAFD-33AB-CED9-CF533775EACB}"/>
          </ac:picMkLst>
        </pc:picChg>
        <pc:picChg chg="del mod">
          <ac:chgData name="VEYSSIERE Jeremy (EXT) GbsuSgmDci" userId="195ca6d7-fe38-4cdd-900b-8e8f6ab364cf" providerId="ADAL" clId="{D85B94D6-937C-4ADD-B0DD-D1CD93F1BCF6}" dt="2023-09-09T17:00:17.804" v="171" actId="478"/>
          <ac:picMkLst>
            <pc:docMk/>
            <pc:sldMk cId="2301361862" sldId="2145705717"/>
            <ac:picMk id="9" creationId="{C6B4F24B-2DE7-43AA-A8B2-55D9F452B864}"/>
          </ac:picMkLst>
        </pc:picChg>
        <pc:picChg chg="add del">
          <ac:chgData name="VEYSSIERE Jeremy (EXT) GbsuSgmDci" userId="195ca6d7-fe38-4cdd-900b-8e8f6ab364cf" providerId="ADAL" clId="{D85B94D6-937C-4ADD-B0DD-D1CD93F1BCF6}" dt="2023-09-09T17:00:20.351" v="173" actId="478"/>
          <ac:picMkLst>
            <pc:docMk/>
            <pc:sldMk cId="2301361862" sldId="2145705717"/>
            <ac:picMk id="2050" creationId="{05ED8AA0-BFEE-A085-4B77-6E3A85C2B37F}"/>
          </ac:picMkLst>
        </pc:picChg>
      </pc:sldChg>
      <pc:sldChg chg="delSp modSp del mod">
        <pc:chgData name="VEYSSIERE Jeremy (EXT) GbsuSgmDci" userId="195ca6d7-fe38-4cdd-900b-8e8f6ab364cf" providerId="ADAL" clId="{D85B94D6-937C-4ADD-B0DD-D1CD93F1BCF6}" dt="2023-09-09T17:08:46.442" v="271" actId="47"/>
        <pc:sldMkLst>
          <pc:docMk/>
          <pc:sldMk cId="1865931059" sldId="2145705718"/>
        </pc:sldMkLst>
        <pc:spChg chg="mod">
          <ac:chgData name="VEYSSIERE Jeremy (EXT) GbsuSgmDci" userId="195ca6d7-fe38-4cdd-900b-8e8f6ab364cf" providerId="ADAL" clId="{D85B94D6-937C-4ADD-B0DD-D1CD93F1BCF6}" dt="2023-09-09T17:06:50.569" v="237" actId="20577"/>
          <ac:spMkLst>
            <pc:docMk/>
            <pc:sldMk cId="1865931059" sldId="2145705718"/>
            <ac:spMk id="2" creationId="{E05D8B87-F383-443D-8A2D-7BA58354D624}"/>
          </ac:spMkLst>
        </pc:spChg>
        <pc:picChg chg="del">
          <ac:chgData name="VEYSSIERE Jeremy (EXT) GbsuSgmDci" userId="195ca6d7-fe38-4cdd-900b-8e8f6ab364cf" providerId="ADAL" clId="{D85B94D6-937C-4ADD-B0DD-D1CD93F1BCF6}" dt="2023-09-09T17:06:46.270" v="233" actId="478"/>
          <ac:picMkLst>
            <pc:docMk/>
            <pc:sldMk cId="1865931059" sldId="2145705718"/>
            <ac:picMk id="7" creationId="{721CB2FA-A37C-4B81-AC43-08A594A3301F}"/>
          </ac:picMkLst>
        </pc:picChg>
      </pc:sldChg>
      <pc:sldChg chg="modSp add del mod">
        <pc:chgData name="VEYSSIERE Jeremy (EXT) GbsuSgmDci" userId="195ca6d7-fe38-4cdd-900b-8e8f6ab364cf" providerId="ADAL" clId="{D85B94D6-937C-4ADD-B0DD-D1CD93F1BCF6}" dt="2023-09-09T20:23:25.691" v="839" actId="47"/>
        <pc:sldMkLst>
          <pc:docMk/>
          <pc:sldMk cId="4166678339" sldId="2145705718"/>
        </pc:sldMkLst>
        <pc:spChg chg="mod">
          <ac:chgData name="VEYSSIERE Jeremy (EXT) GbsuSgmDci" userId="195ca6d7-fe38-4cdd-900b-8e8f6ab364cf" providerId="ADAL" clId="{D85B94D6-937C-4ADD-B0DD-D1CD93F1BCF6}" dt="2023-09-09T17:09:59.424" v="280" actId="20577"/>
          <ac:spMkLst>
            <pc:docMk/>
            <pc:sldMk cId="4166678339" sldId="2145705718"/>
            <ac:spMk id="2" creationId="{F5219B64-AB88-4386-B718-676E5E9BC0C5}"/>
          </ac:spMkLst>
        </pc:spChg>
        <pc:spChg chg="mod">
          <ac:chgData name="VEYSSIERE Jeremy (EXT) GbsuSgmDci" userId="195ca6d7-fe38-4cdd-900b-8e8f6ab364cf" providerId="ADAL" clId="{D85B94D6-937C-4ADD-B0DD-D1CD93F1BCF6}" dt="2023-09-09T20:23:08.349" v="837" actId="113"/>
          <ac:spMkLst>
            <pc:docMk/>
            <pc:sldMk cId="4166678339" sldId="2145705718"/>
            <ac:spMk id="5" creationId="{2B2948CB-E496-4CD8-A2A7-08F8D9CDE8BC}"/>
          </ac:spMkLst>
        </pc:spChg>
        <pc:spChg chg="mod">
          <ac:chgData name="VEYSSIERE Jeremy (EXT) GbsuSgmDci" userId="195ca6d7-fe38-4cdd-900b-8e8f6ab364cf" providerId="ADAL" clId="{D85B94D6-937C-4ADD-B0DD-D1CD93F1BCF6}" dt="2023-09-09T20:20:50.365" v="815" actId="1076"/>
          <ac:spMkLst>
            <pc:docMk/>
            <pc:sldMk cId="4166678339" sldId="2145705718"/>
            <ac:spMk id="6" creationId="{CC37FB14-239B-5B17-31C6-47CF3ED7FD89}"/>
          </ac:spMkLst>
        </pc:spChg>
      </pc:sldChg>
      <pc:sldChg chg="addSp delSp modSp mod">
        <pc:chgData name="VEYSSIERE Jeremy (EXT) GbsuSgmDci" userId="195ca6d7-fe38-4cdd-900b-8e8f6ab364cf" providerId="ADAL" clId="{D85B94D6-937C-4ADD-B0DD-D1CD93F1BCF6}" dt="2023-09-09T20:22:21.270" v="829" actId="14100"/>
        <pc:sldMkLst>
          <pc:docMk/>
          <pc:sldMk cId="1352765419" sldId="2145705719"/>
        </pc:sldMkLst>
        <pc:spChg chg="mod">
          <ac:chgData name="VEYSSIERE Jeremy (EXT) GbsuSgmDci" userId="195ca6d7-fe38-4cdd-900b-8e8f6ab364cf" providerId="ADAL" clId="{D85B94D6-937C-4ADD-B0DD-D1CD93F1BCF6}" dt="2023-09-09T17:31:31.919" v="483" actId="20577"/>
          <ac:spMkLst>
            <pc:docMk/>
            <pc:sldMk cId="1352765419" sldId="2145705719"/>
            <ac:spMk id="2" creationId="{949AAB3D-BF83-468C-80B0-1EC642567760}"/>
          </ac:spMkLst>
        </pc:spChg>
        <pc:spChg chg="mod">
          <ac:chgData name="VEYSSIERE Jeremy (EXT) GbsuSgmDci" userId="195ca6d7-fe38-4cdd-900b-8e8f6ab364cf" providerId="ADAL" clId="{D85B94D6-937C-4ADD-B0DD-D1CD93F1BCF6}" dt="2023-09-09T20:22:21.270" v="829" actId="14100"/>
          <ac:spMkLst>
            <pc:docMk/>
            <pc:sldMk cId="1352765419" sldId="2145705719"/>
            <ac:spMk id="8" creationId="{D50B3712-01B7-4725-A055-7111F42B774E}"/>
          </ac:spMkLst>
        </pc:spChg>
        <pc:picChg chg="add del mod">
          <ac:chgData name="VEYSSIERE Jeremy (EXT) GbsuSgmDci" userId="195ca6d7-fe38-4cdd-900b-8e8f6ab364cf" providerId="ADAL" clId="{D85B94D6-937C-4ADD-B0DD-D1CD93F1BCF6}" dt="2023-09-09T17:32:26.264" v="522" actId="478"/>
          <ac:picMkLst>
            <pc:docMk/>
            <pc:sldMk cId="1352765419" sldId="2145705719"/>
            <ac:picMk id="3" creationId="{1E3F9270-1B32-FFEC-DB9C-41EA27833458}"/>
          </ac:picMkLst>
        </pc:picChg>
        <pc:picChg chg="add mod">
          <ac:chgData name="VEYSSIERE Jeremy (EXT) GbsuSgmDci" userId="195ca6d7-fe38-4cdd-900b-8e8f6ab364cf" providerId="ADAL" clId="{D85B94D6-937C-4ADD-B0DD-D1CD93F1BCF6}" dt="2023-09-09T17:34:54.390" v="553" actId="1076"/>
          <ac:picMkLst>
            <pc:docMk/>
            <pc:sldMk cId="1352765419" sldId="2145705719"/>
            <ac:picMk id="5" creationId="{4602296A-853E-4264-9BF2-8B1370377F70}"/>
          </ac:picMkLst>
        </pc:picChg>
        <pc:picChg chg="del">
          <ac:chgData name="VEYSSIERE Jeremy (EXT) GbsuSgmDci" userId="195ca6d7-fe38-4cdd-900b-8e8f6ab364cf" providerId="ADAL" clId="{D85B94D6-937C-4ADD-B0DD-D1CD93F1BCF6}" dt="2023-09-09T17:27:43.735" v="443" actId="478"/>
          <ac:picMkLst>
            <pc:docMk/>
            <pc:sldMk cId="1352765419" sldId="2145705719"/>
            <ac:picMk id="1026" creationId="{ABEC4ED4-C605-403D-B891-35850FE05BA3}"/>
          </ac:picMkLst>
        </pc:picChg>
        <pc:picChg chg="add del mod">
          <ac:chgData name="VEYSSIERE Jeremy (EXT) GbsuSgmDci" userId="195ca6d7-fe38-4cdd-900b-8e8f6ab364cf" providerId="ADAL" clId="{D85B94D6-937C-4ADD-B0DD-D1CD93F1BCF6}" dt="2023-09-09T17:30:52.757" v="455" actId="478"/>
          <ac:picMkLst>
            <pc:docMk/>
            <pc:sldMk cId="1352765419" sldId="2145705719"/>
            <ac:picMk id="7170" creationId="{EC1E2159-EB42-EBE2-87EA-BC05EC61B93F}"/>
          </ac:picMkLst>
        </pc:picChg>
        <pc:picChg chg="add del mod">
          <ac:chgData name="VEYSSIERE Jeremy (EXT) GbsuSgmDci" userId="195ca6d7-fe38-4cdd-900b-8e8f6ab364cf" providerId="ADAL" clId="{D85B94D6-937C-4ADD-B0DD-D1CD93F1BCF6}" dt="2023-09-09T17:31:09.335" v="460" actId="21"/>
          <ac:picMkLst>
            <pc:docMk/>
            <pc:sldMk cId="1352765419" sldId="2145705719"/>
            <ac:picMk id="7172" creationId="{AE4EF9E4-5D0B-7993-B0B7-A4F55AAFDB7D}"/>
          </ac:picMkLst>
        </pc:picChg>
      </pc:sldChg>
      <pc:sldChg chg="addSp delSp modSp mod">
        <pc:chgData name="VEYSSIERE Jeremy (EXT) GbsuSgmDci" userId="195ca6d7-fe38-4cdd-900b-8e8f6ab364cf" providerId="ADAL" clId="{D85B94D6-937C-4ADD-B0DD-D1CD93F1BCF6}" dt="2023-09-30T17:02:59.413" v="2601" actId="692"/>
        <pc:sldMkLst>
          <pc:docMk/>
          <pc:sldMk cId="3718447602" sldId="2145705721"/>
        </pc:sldMkLst>
        <pc:spChg chg="mod">
          <ac:chgData name="VEYSSIERE Jeremy (EXT) GbsuSgmDci" userId="195ca6d7-fe38-4cdd-900b-8e8f6ab364cf" providerId="ADAL" clId="{D85B94D6-937C-4ADD-B0DD-D1CD93F1BCF6}" dt="2023-09-09T16:33:34.031" v="17" actId="20577"/>
          <ac:spMkLst>
            <pc:docMk/>
            <pc:sldMk cId="3718447602" sldId="2145705721"/>
            <ac:spMk id="2" creationId="{46A0A616-89B9-493A-B2C7-7D42E562B92A}"/>
          </ac:spMkLst>
        </pc:spChg>
        <pc:spChg chg="mod">
          <ac:chgData name="VEYSSIERE Jeremy (EXT) GbsuSgmDci" userId="195ca6d7-fe38-4cdd-900b-8e8f6ab364cf" providerId="ADAL" clId="{D85B94D6-937C-4ADD-B0DD-D1CD93F1BCF6}" dt="2023-09-30T17:02:59.413" v="2601" actId="692"/>
          <ac:spMkLst>
            <pc:docMk/>
            <pc:sldMk cId="3718447602" sldId="2145705721"/>
            <ac:spMk id="10" creationId="{C6835E96-D4F2-4AFC-8585-F52735FEFD58}"/>
          </ac:spMkLst>
        </pc:spChg>
        <pc:picChg chg="add mod">
          <ac:chgData name="VEYSSIERE Jeremy (EXT) GbsuSgmDci" userId="195ca6d7-fe38-4cdd-900b-8e8f6ab364cf" providerId="ADAL" clId="{D85B94D6-937C-4ADD-B0DD-D1CD93F1BCF6}" dt="2023-09-11T06:47:52.934" v="1869" actId="1076"/>
          <ac:picMkLst>
            <pc:docMk/>
            <pc:sldMk cId="3718447602" sldId="2145705721"/>
            <ac:picMk id="4" creationId="{DBB3C85A-8310-D9B6-4FD3-3670A113956F}"/>
          </ac:picMkLst>
        </pc:picChg>
        <pc:picChg chg="mod">
          <ac:chgData name="VEYSSIERE Jeremy (EXT) GbsuSgmDci" userId="195ca6d7-fe38-4cdd-900b-8e8f6ab364cf" providerId="ADAL" clId="{D85B94D6-937C-4ADD-B0DD-D1CD93F1BCF6}" dt="2023-09-09T16:53:31.361" v="164" actId="1076"/>
          <ac:picMkLst>
            <pc:docMk/>
            <pc:sldMk cId="3718447602" sldId="2145705721"/>
            <ac:picMk id="6" creationId="{D1AA9C4B-069B-4E1F-92C5-C90211CC0DB5}"/>
          </ac:picMkLst>
        </pc:picChg>
        <pc:picChg chg="del mod">
          <ac:chgData name="VEYSSIERE Jeremy (EXT) GbsuSgmDci" userId="195ca6d7-fe38-4cdd-900b-8e8f6ab364cf" providerId="ADAL" clId="{D85B94D6-937C-4ADD-B0DD-D1CD93F1BCF6}" dt="2023-09-11T06:47:46.919" v="1868" actId="478"/>
          <ac:picMkLst>
            <pc:docMk/>
            <pc:sldMk cId="3718447602" sldId="2145705721"/>
            <ac:picMk id="9" creationId="{88C79559-D26A-411A-9D57-80F829E64A6E}"/>
          </ac:picMkLst>
        </pc:picChg>
      </pc:sldChg>
      <pc:sldChg chg="delSp modSp mod">
        <pc:chgData name="VEYSSIERE Jeremy (EXT) GbsuSgmDci" userId="195ca6d7-fe38-4cdd-900b-8e8f6ab364cf" providerId="ADAL" clId="{D85B94D6-937C-4ADD-B0DD-D1CD93F1BCF6}" dt="2023-09-09T20:22:58.417" v="835" actId="255"/>
        <pc:sldMkLst>
          <pc:docMk/>
          <pc:sldMk cId="3981579394" sldId="2145705722"/>
        </pc:sldMkLst>
        <pc:spChg chg="mod">
          <ac:chgData name="VEYSSIERE Jeremy (EXT) GbsuSgmDci" userId="195ca6d7-fe38-4cdd-900b-8e8f6ab364cf" providerId="ADAL" clId="{D85B94D6-937C-4ADD-B0DD-D1CD93F1BCF6}" dt="2023-09-09T17:25:23.833" v="442" actId="20577"/>
          <ac:spMkLst>
            <pc:docMk/>
            <pc:sldMk cId="3981579394" sldId="2145705722"/>
            <ac:spMk id="2" creationId="{DB6DF1AA-81F5-42AB-8E58-B810504166F5}"/>
          </ac:spMkLst>
        </pc:spChg>
        <pc:spChg chg="mod">
          <ac:chgData name="VEYSSIERE Jeremy (EXT) GbsuSgmDci" userId="195ca6d7-fe38-4cdd-900b-8e8f6ab364cf" providerId="ADAL" clId="{D85B94D6-937C-4ADD-B0DD-D1CD93F1BCF6}" dt="2023-09-09T20:22:58.417" v="835" actId="255"/>
          <ac:spMkLst>
            <pc:docMk/>
            <pc:sldMk cId="3981579394" sldId="2145705722"/>
            <ac:spMk id="8" creationId="{816EE79A-5F1D-48EE-B317-9DD4A5E1C64D}"/>
          </ac:spMkLst>
        </pc:spChg>
        <pc:picChg chg="mod">
          <ac:chgData name="VEYSSIERE Jeremy (EXT) GbsuSgmDci" userId="195ca6d7-fe38-4cdd-900b-8e8f6ab364cf" providerId="ADAL" clId="{D85B94D6-937C-4ADD-B0DD-D1CD93F1BCF6}" dt="2023-09-09T17:35:01.090" v="554" actId="1076"/>
          <ac:picMkLst>
            <pc:docMk/>
            <pc:sldMk cId="3981579394" sldId="2145705722"/>
            <ac:picMk id="6" creationId="{E6721AD6-E8CF-407E-A595-2037E9F0FDDF}"/>
          </ac:picMkLst>
        </pc:picChg>
        <pc:picChg chg="del">
          <ac:chgData name="VEYSSIERE Jeremy (EXT) GbsuSgmDci" userId="195ca6d7-fe38-4cdd-900b-8e8f6ab364cf" providerId="ADAL" clId="{D85B94D6-937C-4ADD-B0DD-D1CD93F1BCF6}" dt="2023-09-09T17:34:02.135" v="543" actId="478"/>
          <ac:picMkLst>
            <pc:docMk/>
            <pc:sldMk cId="3981579394" sldId="2145705722"/>
            <ac:picMk id="7" creationId="{CAC5F5EB-7D32-4203-B01A-201A64BBF1E0}"/>
          </ac:picMkLst>
        </pc:picChg>
      </pc:sldChg>
      <pc:sldChg chg="addSp delSp modSp mod">
        <pc:chgData name="VEYSSIERE Jeremy (EXT) GbsuSgmDci" userId="195ca6d7-fe38-4cdd-900b-8e8f6ab364cf" providerId="ADAL" clId="{D85B94D6-937C-4ADD-B0DD-D1CD93F1BCF6}" dt="2023-09-10T14:12:30.689" v="1812" actId="14100"/>
        <pc:sldMkLst>
          <pc:docMk/>
          <pc:sldMk cId="3116291168" sldId="2145705723"/>
        </pc:sldMkLst>
        <pc:picChg chg="del mod">
          <ac:chgData name="VEYSSIERE Jeremy (EXT) GbsuSgmDci" userId="195ca6d7-fe38-4cdd-900b-8e8f6ab364cf" providerId="ADAL" clId="{D85B94D6-937C-4ADD-B0DD-D1CD93F1BCF6}" dt="2023-09-10T11:01:07.739" v="1081" actId="478"/>
          <ac:picMkLst>
            <pc:docMk/>
            <pc:sldMk cId="3116291168" sldId="2145705723"/>
            <ac:picMk id="8" creationId="{B1193A7E-ED14-4649-829C-0F44D1F71015}"/>
          </ac:picMkLst>
        </pc:picChg>
        <pc:picChg chg="add mod">
          <ac:chgData name="VEYSSIERE Jeremy (EXT) GbsuSgmDci" userId="195ca6d7-fe38-4cdd-900b-8e8f6ab364cf" providerId="ADAL" clId="{D85B94D6-937C-4ADD-B0DD-D1CD93F1BCF6}" dt="2023-09-10T14:12:30.689" v="1812" actId="14100"/>
          <ac:picMkLst>
            <pc:docMk/>
            <pc:sldMk cId="3116291168" sldId="2145705723"/>
            <ac:picMk id="12" creationId="{66C78FC3-7406-CD08-DC12-2A8972FCBEAF}"/>
          </ac:picMkLst>
        </pc:picChg>
      </pc:sldChg>
      <pc:sldChg chg="addSp delSp modSp add mod">
        <pc:chgData name="VEYSSIERE Jeremy (EXT) GbsuSgmDci" userId="195ca6d7-fe38-4cdd-900b-8e8f6ab364cf" providerId="ADAL" clId="{D85B94D6-937C-4ADD-B0DD-D1CD93F1BCF6}" dt="2023-09-30T17:19:34.791" v="2610" actId="1076"/>
        <pc:sldMkLst>
          <pc:docMk/>
          <pc:sldMk cId="318696321" sldId="2145705724"/>
        </pc:sldMkLst>
        <pc:spChg chg="mod">
          <ac:chgData name="VEYSSIERE Jeremy (EXT) GbsuSgmDci" userId="195ca6d7-fe38-4cdd-900b-8e8f6ab364cf" providerId="ADAL" clId="{D85B94D6-937C-4ADD-B0DD-D1CD93F1BCF6}" dt="2023-09-10T13:20:07.512" v="1474" actId="20577"/>
          <ac:spMkLst>
            <pc:docMk/>
            <pc:sldMk cId="318696321" sldId="2145705724"/>
            <ac:spMk id="2" creationId="{DE735E47-3528-4CBD-8648-6EE0CECB825D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3" creationId="{8D164010-E8B5-4F1E-489D-44F1DEE34B82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4" creationId="{DC24EC60-31E3-E36F-AEAA-F3E7D84FDD2C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5" creationId="{FC48B7D2-B7B7-6209-C4BF-8D654FE047D0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6" creationId="{5FBED36B-C6EE-445D-8503-4D57A0757AB5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7" creationId="{062B9DD6-D159-22BF-FAC6-67CF9B35AA84}"/>
          </ac:spMkLst>
        </pc:spChg>
        <pc:spChg chg="del mod">
          <ac:chgData name="VEYSSIERE Jeremy (EXT) GbsuSgmDci" userId="195ca6d7-fe38-4cdd-900b-8e8f6ab364cf" providerId="ADAL" clId="{D85B94D6-937C-4ADD-B0DD-D1CD93F1BCF6}" dt="2023-09-10T13:14:52.781" v="1398" actId="478"/>
          <ac:spMkLst>
            <pc:docMk/>
            <pc:sldMk cId="318696321" sldId="2145705724"/>
            <ac:spMk id="9" creationId="{8F5EADDD-9B6E-FDB6-23A3-EC024987A314}"/>
          </ac:spMkLst>
        </pc:spChg>
        <pc:spChg chg="add del">
          <ac:chgData name="VEYSSIERE Jeremy (EXT) GbsuSgmDci" userId="195ca6d7-fe38-4cdd-900b-8e8f6ab364cf" providerId="ADAL" clId="{D85B94D6-937C-4ADD-B0DD-D1CD93F1BCF6}" dt="2023-09-10T13:17:29.902" v="1427" actId="22"/>
          <ac:spMkLst>
            <pc:docMk/>
            <pc:sldMk cId="318696321" sldId="2145705724"/>
            <ac:spMk id="11" creationId="{375CE803-9E22-7B3B-CE94-B278CF466D93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13" creationId="{7FA28815-5A38-4BD3-8D7E-900324A42372}"/>
          </ac:spMkLst>
        </pc:spChg>
        <pc:spChg chg="del mod">
          <ac:chgData name="VEYSSIERE Jeremy (EXT) GbsuSgmDci" userId="195ca6d7-fe38-4cdd-900b-8e8f6ab364cf" providerId="ADAL" clId="{D85B94D6-937C-4ADD-B0DD-D1CD93F1BCF6}" dt="2023-09-10T13:14:55.214" v="1399" actId="478"/>
          <ac:spMkLst>
            <pc:docMk/>
            <pc:sldMk cId="318696321" sldId="2145705724"/>
            <ac:spMk id="14" creationId="{C6C8058A-4FF2-56C0-517F-12AF6422052F}"/>
          </ac:spMkLst>
        </pc:spChg>
        <pc:spChg chg="add del">
          <ac:chgData name="VEYSSIERE Jeremy (EXT) GbsuSgmDci" userId="195ca6d7-fe38-4cdd-900b-8e8f6ab364cf" providerId="ADAL" clId="{D85B94D6-937C-4ADD-B0DD-D1CD93F1BCF6}" dt="2023-09-10T13:17:34.989" v="1431" actId="22"/>
          <ac:spMkLst>
            <pc:docMk/>
            <pc:sldMk cId="318696321" sldId="2145705724"/>
            <ac:spMk id="15" creationId="{8DCEA0C0-9E3D-65DB-C688-97BA8BC9BEFF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17" creationId="{026665E0-8A8C-407D-89A8-A9C234F9306A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18" creationId="{17F626BF-F2D3-48CD-B2E0-90460D0D0ECC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19" creationId="{7D7E0F95-DB9B-4A63-BCB4-A80EDD1A856A}"/>
          </ac:spMkLst>
        </pc:spChg>
        <pc:spChg chg="add del mod">
          <ac:chgData name="VEYSSIERE Jeremy (EXT) GbsuSgmDci" userId="195ca6d7-fe38-4cdd-900b-8e8f6ab364cf" providerId="ADAL" clId="{D85B94D6-937C-4ADD-B0DD-D1CD93F1BCF6}" dt="2023-09-11T06:29:12.305" v="1851" actId="1076"/>
          <ac:spMkLst>
            <pc:docMk/>
            <pc:sldMk cId="318696321" sldId="2145705724"/>
            <ac:spMk id="21" creationId="{DC7383E0-869B-4DD7-905B-74FC957256A1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23" creationId="{8959E881-DA72-4E9F-992E-68E983BF1B1D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24" creationId="{D52FD1CB-9F00-43B2-8399-F12FC268B140}"/>
          </ac:spMkLst>
        </pc:spChg>
        <pc:spChg chg="add del 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25" creationId="{D1159BD7-C151-42AB-BE19-31289DF65C07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26" creationId="{10BA0627-3696-49E3-A615-831FD619A909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27" creationId="{04936A10-1C1A-4C29-9D4A-67AEFC9F6AA2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28" creationId="{96E05F15-2AB3-46A9-8C03-5CA4584ABD74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29" creationId="{15601A35-7726-4D28-A4D2-BD7ECE103F97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3" creationId="{60B47EE6-020A-4A8E-8C50-05DC1F224261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4" creationId="{DC77ADB3-37FE-465D-B249-41EBFC4E5054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5" creationId="{A6E856A8-A5F8-4AA5-B9CA-0743F0B76849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6" creationId="{8FA3076F-2869-428E-8E18-7BDA56DB529F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7" creationId="{3768EAE1-6D36-4781-A0DA-CDD3D30355EB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39" creationId="{93ED0F4C-CEB1-4179-9C21-D020FAF29037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41" creationId="{8665BCE0-2118-451A-8CD9-75A11E200FCA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42" creationId="{006F60CC-A152-48E3-8974-01DFFB310482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43" creationId="{288FBD2E-742A-4D38-916A-CAC4CE8402F3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44" creationId="{FD8D6686-91B7-4CB0-A0B7-0FF22EF2E6E5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46" creationId="{7E389DDB-2045-4CE6-91BB-28EF8C50BD1F}"/>
          </ac:spMkLst>
        </pc:spChg>
        <pc:spChg chg="mod">
          <ac:chgData name="VEYSSIERE Jeremy (EXT) GbsuSgmDci" userId="195ca6d7-fe38-4cdd-900b-8e8f6ab364cf" providerId="ADAL" clId="{D85B94D6-937C-4ADD-B0DD-D1CD93F1BCF6}" dt="2023-09-10T13:20:41.204" v="1475" actId="1076"/>
          <ac:spMkLst>
            <pc:docMk/>
            <pc:sldMk cId="318696321" sldId="2145705724"/>
            <ac:spMk id="48" creationId="{5D39E1C3-EAF5-405F-8974-58C8F23AE4EC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49" creationId="{0B0256AD-1880-41A0-B6A1-32DFB9497F0F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50" creationId="{CFDAA1A1-EF17-4104-A78E-229188A5D253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51" creationId="{1E95D80E-741F-40D8-8286-009F6B08DB40}"/>
          </ac:spMkLst>
        </pc:spChg>
        <pc:spChg chg="del">
          <ac:chgData name="VEYSSIERE Jeremy (EXT) GbsuSgmDci" userId="195ca6d7-fe38-4cdd-900b-8e8f6ab364cf" providerId="ADAL" clId="{D85B94D6-937C-4ADD-B0DD-D1CD93F1BCF6}" dt="2023-09-10T11:30:27.734" v="1148" actId="478"/>
          <ac:spMkLst>
            <pc:docMk/>
            <pc:sldMk cId="318696321" sldId="2145705724"/>
            <ac:spMk id="52" creationId="{440247A2-4FE3-43D5-94D2-00C5B8716D19}"/>
          </ac:spMkLst>
        </pc:spChg>
        <pc:spChg chg="del mod">
          <ac:chgData name="VEYSSIERE Jeremy (EXT) GbsuSgmDci" userId="195ca6d7-fe38-4cdd-900b-8e8f6ab364cf" providerId="ADAL" clId="{D85B94D6-937C-4ADD-B0DD-D1CD93F1BCF6}" dt="2023-09-10T13:09:21.683" v="1278" actId="478"/>
          <ac:spMkLst>
            <pc:docMk/>
            <pc:sldMk cId="318696321" sldId="2145705724"/>
            <ac:spMk id="68" creationId="{9F41BC49-17DE-422C-9F19-3B84DA6CAD71}"/>
          </ac:spMkLst>
        </pc:spChg>
        <pc:spChg chg="del mod">
          <ac:chgData name="VEYSSIERE Jeremy (EXT) GbsuSgmDci" userId="195ca6d7-fe38-4cdd-900b-8e8f6ab364cf" providerId="ADAL" clId="{D85B94D6-937C-4ADD-B0DD-D1CD93F1BCF6}" dt="2023-09-10T13:09:25.680" v="1280" actId="478"/>
          <ac:spMkLst>
            <pc:docMk/>
            <pc:sldMk cId="318696321" sldId="2145705724"/>
            <ac:spMk id="69" creationId="{BD9CA5A7-B3B3-405C-AE9E-4854E2CA3AEA}"/>
          </ac:spMkLst>
        </pc:spChg>
        <pc:picChg chg="del">
          <ac:chgData name="VEYSSIERE Jeremy (EXT) GbsuSgmDci" userId="195ca6d7-fe38-4cdd-900b-8e8f6ab364cf" providerId="ADAL" clId="{D85B94D6-937C-4ADD-B0DD-D1CD93F1BCF6}" dt="2023-09-10T11:30:27.734" v="1148" actId="478"/>
          <ac:picMkLst>
            <pc:docMk/>
            <pc:sldMk cId="318696321" sldId="2145705724"/>
            <ac:picMk id="8" creationId="{24B446B6-8F9C-5764-CB18-F8C3E7E064B9}"/>
          </ac:picMkLst>
        </pc:picChg>
        <pc:picChg chg="del mod">
          <ac:chgData name="VEYSSIERE Jeremy (EXT) GbsuSgmDci" userId="195ca6d7-fe38-4cdd-900b-8e8f6ab364cf" providerId="ADAL" clId="{D85B94D6-937C-4ADD-B0DD-D1CD93F1BCF6}" dt="2023-09-10T13:14:55.214" v="1399" actId="478"/>
          <ac:picMkLst>
            <pc:docMk/>
            <pc:sldMk cId="318696321" sldId="2145705724"/>
            <ac:picMk id="16" creationId="{E88B1880-72F4-486C-9138-60842E0F106C}"/>
          </ac:picMkLst>
        </pc:picChg>
        <pc:picChg chg="mod">
          <ac:chgData name="VEYSSIERE Jeremy (EXT) GbsuSgmDci" userId="195ca6d7-fe38-4cdd-900b-8e8f6ab364cf" providerId="ADAL" clId="{D85B94D6-937C-4ADD-B0DD-D1CD93F1BCF6}" dt="2023-09-11T06:29:12.305" v="1851" actId="1076"/>
          <ac:picMkLst>
            <pc:docMk/>
            <pc:sldMk cId="318696321" sldId="2145705724"/>
            <ac:picMk id="20" creationId="{42B733DF-2C3D-3611-EECD-CC670AAA72E4}"/>
          </ac:picMkLst>
        </pc:picChg>
        <pc:picChg chg="del">
          <ac:chgData name="VEYSSIERE Jeremy (EXT) GbsuSgmDci" userId="195ca6d7-fe38-4cdd-900b-8e8f6ab364cf" providerId="ADAL" clId="{D85B94D6-937C-4ADD-B0DD-D1CD93F1BCF6}" dt="2023-09-10T11:30:27.734" v="1148" actId="478"/>
          <ac:picMkLst>
            <pc:docMk/>
            <pc:sldMk cId="318696321" sldId="2145705724"/>
            <ac:picMk id="74" creationId="{C9793CB7-49B8-49C5-AF6E-BA079083B2C5}"/>
          </ac:picMkLst>
        </pc:picChg>
        <pc:picChg chg="del">
          <ac:chgData name="VEYSSIERE Jeremy (EXT) GbsuSgmDci" userId="195ca6d7-fe38-4cdd-900b-8e8f6ab364cf" providerId="ADAL" clId="{D85B94D6-937C-4ADD-B0DD-D1CD93F1BCF6}" dt="2023-09-10T11:30:27.734" v="1148" actId="478"/>
          <ac:picMkLst>
            <pc:docMk/>
            <pc:sldMk cId="318696321" sldId="2145705724"/>
            <ac:picMk id="76" creationId="{87758CB7-9305-49E8-82FD-321C5802E211}"/>
          </ac:picMkLst>
        </pc:picChg>
        <pc:picChg chg="del mod">
          <ac:chgData name="VEYSSIERE Jeremy (EXT) GbsuSgmDci" userId="195ca6d7-fe38-4cdd-900b-8e8f6ab364cf" providerId="ADAL" clId="{D85B94D6-937C-4ADD-B0DD-D1CD93F1BCF6}" dt="2023-09-10T13:16:15.252" v="1406" actId="478"/>
          <ac:picMkLst>
            <pc:docMk/>
            <pc:sldMk cId="318696321" sldId="2145705724"/>
            <ac:picMk id="77" creationId="{B929819A-DF2C-43DB-A831-E2CB0B3A4E71}"/>
          </ac:picMkLst>
        </pc:picChg>
        <pc:picChg chg="del mod">
          <ac:chgData name="VEYSSIERE Jeremy (EXT) GbsuSgmDci" userId="195ca6d7-fe38-4cdd-900b-8e8f6ab364cf" providerId="ADAL" clId="{D85B94D6-937C-4ADD-B0DD-D1CD93F1BCF6}" dt="2023-09-10T13:06:46.202" v="1163" actId="478"/>
          <ac:picMkLst>
            <pc:docMk/>
            <pc:sldMk cId="318696321" sldId="2145705724"/>
            <ac:picMk id="2050" creationId="{5BC00A50-2739-4900-80BF-25869D75F0E8}"/>
          </ac:picMkLst>
        </pc:picChg>
        <pc:picChg chg="del mod">
          <ac:chgData name="VEYSSIERE Jeremy (EXT) GbsuSgmDci" userId="195ca6d7-fe38-4cdd-900b-8e8f6ab364cf" providerId="ADAL" clId="{D85B94D6-937C-4ADD-B0DD-D1CD93F1BCF6}" dt="2023-09-10T13:08:18.553" v="1267" actId="478"/>
          <ac:picMkLst>
            <pc:docMk/>
            <pc:sldMk cId="318696321" sldId="2145705724"/>
            <ac:picMk id="2054" creationId="{163170C5-B66C-4950-B45D-C99BD517DABE}"/>
          </ac:picMkLst>
        </pc:picChg>
        <pc:picChg chg="mod">
          <ac:chgData name="VEYSSIERE Jeremy (EXT) GbsuSgmDci" userId="195ca6d7-fe38-4cdd-900b-8e8f6ab364cf" providerId="ADAL" clId="{D85B94D6-937C-4ADD-B0DD-D1CD93F1BCF6}" dt="2023-09-10T14:08:19.371" v="1796" actId="1076"/>
          <ac:picMkLst>
            <pc:docMk/>
            <pc:sldMk cId="318696321" sldId="2145705724"/>
            <ac:picMk id="2056" creationId="{3B5FFBDF-C6F2-4B22-803B-4FC827238E59}"/>
          </ac:picMkLst>
        </pc:picChg>
        <pc:picChg chg="del">
          <ac:chgData name="VEYSSIERE Jeremy (EXT) GbsuSgmDci" userId="195ca6d7-fe38-4cdd-900b-8e8f6ab364cf" providerId="ADAL" clId="{D85B94D6-937C-4ADD-B0DD-D1CD93F1BCF6}" dt="2023-09-10T11:30:27.734" v="1148" actId="478"/>
          <ac:picMkLst>
            <pc:docMk/>
            <pc:sldMk cId="318696321" sldId="2145705724"/>
            <ac:picMk id="2060" creationId="{4519648B-6982-44D9-AAFD-B87353BA25F6}"/>
          </ac:picMkLst>
        </pc:picChg>
        <pc:picChg chg="del mod">
          <ac:chgData name="VEYSSIERE Jeremy (EXT) GbsuSgmDci" userId="195ca6d7-fe38-4cdd-900b-8e8f6ab364cf" providerId="ADAL" clId="{D85B94D6-937C-4ADD-B0DD-D1CD93F1BCF6}" dt="2023-09-10T13:09:21.683" v="1278" actId="478"/>
          <ac:picMkLst>
            <pc:docMk/>
            <pc:sldMk cId="318696321" sldId="2145705724"/>
            <ac:picMk id="2062" creationId="{EEA6B513-620C-47B0-8F9B-1FD30A647509}"/>
          </ac:picMkLst>
        </pc:picChg>
        <pc:picChg chg="add mod">
          <ac:chgData name="VEYSSIERE Jeremy (EXT) GbsuSgmDci" userId="195ca6d7-fe38-4cdd-900b-8e8f6ab364cf" providerId="ADAL" clId="{D85B94D6-937C-4ADD-B0DD-D1CD93F1BCF6}" dt="2023-09-30T17:19:34.791" v="2610" actId="1076"/>
          <ac:picMkLst>
            <pc:docMk/>
            <pc:sldMk cId="318696321" sldId="2145705724"/>
            <ac:picMk id="12290" creationId="{5CD95DB9-37A1-637E-9EFC-2AC75348DF63}"/>
          </ac:picMkLst>
        </pc:picChg>
        <pc:picChg chg="add mod">
          <ac:chgData name="VEYSSIERE Jeremy (EXT) GbsuSgmDci" userId="195ca6d7-fe38-4cdd-900b-8e8f6ab364cf" providerId="ADAL" clId="{D85B94D6-937C-4ADD-B0DD-D1CD93F1BCF6}" dt="2023-09-10T13:20:41.204" v="1475" actId="1076"/>
          <ac:picMkLst>
            <pc:docMk/>
            <pc:sldMk cId="318696321" sldId="2145705724"/>
            <ac:picMk id="12292" creationId="{473AE150-F3AC-A3D5-FEBC-77EF6896A095}"/>
          </ac:picMkLst>
        </pc:picChg>
        <pc:picChg chg="add mod">
          <ac:chgData name="VEYSSIERE Jeremy (EXT) GbsuSgmDci" userId="195ca6d7-fe38-4cdd-900b-8e8f6ab364cf" providerId="ADAL" clId="{D85B94D6-937C-4ADD-B0DD-D1CD93F1BCF6}" dt="2023-09-10T14:08:13.690" v="1795" actId="1076"/>
          <ac:picMkLst>
            <pc:docMk/>
            <pc:sldMk cId="318696321" sldId="2145705724"/>
            <ac:picMk id="12294" creationId="{4B62C7AE-9390-5C95-1E0C-90627F756D70}"/>
          </ac:picMkLst>
        </pc:picChg>
      </pc:sldChg>
      <pc:sldChg chg="new del">
        <pc:chgData name="VEYSSIERE Jeremy (EXT) GbsuSgmDci" userId="195ca6d7-fe38-4cdd-900b-8e8f6ab364cf" providerId="ADAL" clId="{D85B94D6-937C-4ADD-B0DD-D1CD93F1BCF6}" dt="2023-09-09T16:37:28.869" v="56" actId="47"/>
        <pc:sldMkLst>
          <pc:docMk/>
          <pc:sldMk cId="1502527238" sldId="2145705724"/>
        </pc:sldMkLst>
      </pc:sldChg>
      <pc:sldChg chg="addSp modSp add mod ord">
        <pc:chgData name="VEYSSIERE Jeremy (EXT) GbsuSgmDci" userId="195ca6d7-fe38-4cdd-900b-8e8f6ab364cf" providerId="ADAL" clId="{D85B94D6-937C-4ADD-B0DD-D1CD93F1BCF6}" dt="2023-09-09T20:24:22.609" v="846" actId="1076"/>
        <pc:sldMkLst>
          <pc:docMk/>
          <pc:sldMk cId="831876730" sldId="2145705746"/>
        </pc:sldMkLst>
        <pc:spChg chg="add mod">
          <ac:chgData name="VEYSSIERE Jeremy (EXT) GbsuSgmDci" userId="195ca6d7-fe38-4cdd-900b-8e8f6ab364cf" providerId="ADAL" clId="{D85B94D6-937C-4ADD-B0DD-D1CD93F1BCF6}" dt="2023-09-09T20:24:22.609" v="846" actId="1076"/>
          <ac:spMkLst>
            <pc:docMk/>
            <pc:sldMk cId="831876730" sldId="2145705746"/>
            <ac:spMk id="3" creationId="{17516417-96BF-6184-0456-32309CC352FF}"/>
          </ac:spMkLst>
        </pc:spChg>
        <pc:spChg chg="mod">
          <ac:chgData name="VEYSSIERE Jeremy (EXT) GbsuSgmDci" userId="195ca6d7-fe38-4cdd-900b-8e8f6ab364cf" providerId="ADAL" clId="{D85B94D6-937C-4ADD-B0DD-D1CD93F1BCF6}" dt="2023-09-09T17:20:27.187" v="387" actId="14100"/>
          <ac:spMkLst>
            <pc:docMk/>
            <pc:sldMk cId="831876730" sldId="2145705746"/>
            <ac:spMk id="7" creationId="{885985BB-8A24-D1A5-C115-3CC4F1304F18}"/>
          </ac:spMkLst>
        </pc:spChg>
        <pc:spChg chg="mod">
          <ac:chgData name="VEYSSIERE Jeremy (EXT) GbsuSgmDci" userId="195ca6d7-fe38-4cdd-900b-8e8f6ab364cf" providerId="ADAL" clId="{D85B94D6-937C-4ADD-B0DD-D1CD93F1BCF6}" dt="2023-09-09T17:20:45.179" v="391" actId="20577"/>
          <ac:spMkLst>
            <pc:docMk/>
            <pc:sldMk cId="831876730" sldId="2145705746"/>
            <ac:spMk id="8" creationId="{24674820-51E9-A015-FABC-7D29C260A23A}"/>
          </ac:spMkLst>
        </pc:spChg>
        <pc:picChg chg="add mod">
          <ac:chgData name="VEYSSIERE Jeremy (EXT) GbsuSgmDci" userId="195ca6d7-fe38-4cdd-900b-8e8f6ab364cf" providerId="ADAL" clId="{D85B94D6-937C-4ADD-B0DD-D1CD93F1BCF6}" dt="2023-09-09T17:35:22.887" v="555" actId="1076"/>
          <ac:picMkLst>
            <pc:docMk/>
            <pc:sldMk cId="831876730" sldId="2145705746"/>
            <ac:picMk id="6146" creationId="{2A06EC7E-2AB1-4010-25FC-F3BAC28EEDD1}"/>
          </ac:picMkLst>
        </pc:picChg>
      </pc:sldChg>
      <pc:sldChg chg="addSp delSp modSp add del mod ord">
        <pc:chgData name="VEYSSIERE Jeremy (EXT) GbsuSgmDci" userId="195ca6d7-fe38-4cdd-900b-8e8f6ab364cf" providerId="ADAL" clId="{D85B94D6-937C-4ADD-B0DD-D1CD93F1BCF6}" dt="2023-09-11T07:40:45.822" v="1881" actId="1076"/>
        <pc:sldMkLst>
          <pc:docMk/>
          <pc:sldMk cId="1782829915" sldId="2145705747"/>
        </pc:sldMkLst>
        <pc:spChg chg="add del mod">
          <ac:chgData name="VEYSSIERE Jeremy (EXT) GbsuSgmDci" userId="195ca6d7-fe38-4cdd-900b-8e8f6ab364cf" providerId="ADAL" clId="{D85B94D6-937C-4ADD-B0DD-D1CD93F1BCF6}" dt="2023-09-09T17:02:21.327" v="219" actId="478"/>
          <ac:spMkLst>
            <pc:docMk/>
            <pc:sldMk cId="1782829915" sldId="2145705747"/>
            <ac:spMk id="7" creationId="{885985BB-8A24-D1A5-C115-3CC4F1304F18}"/>
          </ac:spMkLst>
        </pc:spChg>
        <pc:spChg chg="mod">
          <ac:chgData name="VEYSSIERE Jeremy (EXT) GbsuSgmDci" userId="195ca6d7-fe38-4cdd-900b-8e8f6ab364cf" providerId="ADAL" clId="{D85B94D6-937C-4ADD-B0DD-D1CD93F1BCF6}" dt="2023-09-09T17:22:24.611" v="398" actId="1076"/>
          <ac:spMkLst>
            <pc:docMk/>
            <pc:sldMk cId="1782829915" sldId="2145705747"/>
            <ac:spMk id="8" creationId="{24674820-51E9-A015-FABC-7D29C260A23A}"/>
          </ac:spMkLst>
        </pc:spChg>
        <pc:picChg chg="add del mod">
          <ac:chgData name="VEYSSIERE Jeremy (EXT) GbsuSgmDci" userId="195ca6d7-fe38-4cdd-900b-8e8f6ab364cf" providerId="ADAL" clId="{D85B94D6-937C-4ADD-B0DD-D1CD93F1BCF6}" dt="2023-09-09T17:02:05.006" v="212"/>
          <ac:picMkLst>
            <pc:docMk/>
            <pc:sldMk cId="1782829915" sldId="2145705747"/>
            <ac:picMk id="2" creationId="{20A82F36-D109-5898-96D1-373E7EC3838C}"/>
          </ac:picMkLst>
        </pc:picChg>
        <pc:picChg chg="add del mod">
          <ac:chgData name="VEYSSIERE Jeremy (EXT) GbsuSgmDci" userId="195ca6d7-fe38-4cdd-900b-8e8f6ab364cf" providerId="ADAL" clId="{D85B94D6-937C-4ADD-B0DD-D1CD93F1BCF6}" dt="2023-09-11T07:40:02.561" v="1870" actId="478"/>
          <ac:picMkLst>
            <pc:docMk/>
            <pc:sldMk cId="1782829915" sldId="2145705747"/>
            <ac:picMk id="3" creationId="{C36C56B2-93A2-938C-2485-9B1907F2ED5F}"/>
          </ac:picMkLst>
        </pc:picChg>
        <pc:picChg chg="add mod">
          <ac:chgData name="VEYSSIERE Jeremy (EXT) GbsuSgmDci" userId="195ca6d7-fe38-4cdd-900b-8e8f6ab364cf" providerId="ADAL" clId="{D85B94D6-937C-4ADD-B0DD-D1CD93F1BCF6}" dt="2023-09-11T07:40:45.822" v="1881" actId="1076"/>
          <ac:picMkLst>
            <pc:docMk/>
            <pc:sldMk cId="1782829915" sldId="2145705747"/>
            <ac:picMk id="4" creationId="{20986A68-658F-6971-7634-9C5D410537B4}"/>
          </ac:picMkLst>
        </pc:picChg>
        <pc:cxnChg chg="mod">
          <ac:chgData name="VEYSSIERE Jeremy (EXT) GbsuSgmDci" userId="195ca6d7-fe38-4cdd-900b-8e8f6ab364cf" providerId="ADAL" clId="{D85B94D6-937C-4ADD-B0DD-D1CD93F1BCF6}" dt="2023-09-09T17:22:24.611" v="398" actId="1076"/>
          <ac:cxnSpMkLst>
            <pc:docMk/>
            <pc:sldMk cId="1782829915" sldId="2145705747"/>
            <ac:cxnSpMk id="10" creationId="{E96DA1C9-9D7F-0297-E7DD-48361078D184}"/>
          </ac:cxnSpMkLst>
        </pc:cxnChg>
      </pc:sldChg>
      <pc:sldChg chg="addSp delSp modSp add mod ord">
        <pc:chgData name="VEYSSIERE Jeremy (EXT) GbsuSgmDci" userId="195ca6d7-fe38-4cdd-900b-8e8f6ab364cf" providerId="ADAL" clId="{D85B94D6-937C-4ADD-B0DD-D1CD93F1BCF6}" dt="2023-09-09T17:21:06.645" v="393" actId="1076"/>
        <pc:sldMkLst>
          <pc:docMk/>
          <pc:sldMk cId="4098712083" sldId="2145705748"/>
        </pc:sldMkLst>
        <pc:spChg chg="mod">
          <ac:chgData name="VEYSSIERE Jeremy (EXT) GbsuSgmDci" userId="195ca6d7-fe38-4cdd-900b-8e8f6ab364cf" providerId="ADAL" clId="{D85B94D6-937C-4ADD-B0DD-D1CD93F1BCF6}" dt="2023-09-09T17:21:06.645" v="393" actId="1076"/>
          <ac:spMkLst>
            <pc:docMk/>
            <pc:sldMk cId="4098712083" sldId="2145705748"/>
            <ac:spMk id="8" creationId="{24674820-51E9-A015-FABC-7D29C260A23A}"/>
          </ac:spMkLst>
        </pc:spChg>
        <pc:picChg chg="del">
          <ac:chgData name="VEYSSIERE Jeremy (EXT) GbsuSgmDci" userId="195ca6d7-fe38-4cdd-900b-8e8f6ab364cf" providerId="ADAL" clId="{D85B94D6-937C-4ADD-B0DD-D1CD93F1BCF6}" dt="2023-09-09T17:07:38.752" v="256" actId="478"/>
          <ac:picMkLst>
            <pc:docMk/>
            <pc:sldMk cId="4098712083" sldId="2145705748"/>
            <ac:picMk id="3" creationId="{C36C56B2-93A2-938C-2485-9B1907F2ED5F}"/>
          </ac:picMkLst>
        </pc:picChg>
        <pc:picChg chg="add mod">
          <ac:chgData name="VEYSSIERE Jeremy (EXT) GbsuSgmDci" userId="195ca6d7-fe38-4cdd-900b-8e8f6ab364cf" providerId="ADAL" clId="{D85B94D6-937C-4ADD-B0DD-D1CD93F1BCF6}" dt="2023-09-09T17:08:31.014" v="270" actId="1076"/>
          <ac:picMkLst>
            <pc:docMk/>
            <pc:sldMk cId="4098712083" sldId="2145705748"/>
            <ac:picMk id="4" creationId="{025EFBFB-9FE1-5E88-1248-0508EB7FD6E5}"/>
          </ac:picMkLst>
        </pc:picChg>
        <pc:cxnChg chg="mod">
          <ac:chgData name="VEYSSIERE Jeremy (EXT) GbsuSgmDci" userId="195ca6d7-fe38-4cdd-900b-8e8f6ab364cf" providerId="ADAL" clId="{D85B94D6-937C-4ADD-B0DD-D1CD93F1BCF6}" dt="2023-09-09T17:21:06.645" v="393" actId="1076"/>
          <ac:cxnSpMkLst>
            <pc:docMk/>
            <pc:sldMk cId="4098712083" sldId="2145705748"/>
            <ac:cxnSpMk id="10" creationId="{E96DA1C9-9D7F-0297-E7DD-48361078D184}"/>
          </ac:cxnSpMkLst>
        </pc:cxnChg>
      </pc:sldChg>
      <pc:sldChg chg="new del">
        <pc:chgData name="VEYSSIERE Jeremy (EXT) GbsuSgmDci" userId="195ca6d7-fe38-4cdd-900b-8e8f6ab364cf" providerId="ADAL" clId="{D85B94D6-937C-4ADD-B0DD-D1CD93F1BCF6}" dt="2023-09-09T17:09:18.024" v="274" actId="47"/>
        <pc:sldMkLst>
          <pc:docMk/>
          <pc:sldMk cId="3408650230" sldId="2145705749"/>
        </pc:sldMkLst>
      </pc:sldChg>
      <pc:sldChg chg="addSp delSp modSp add mod ord">
        <pc:chgData name="VEYSSIERE Jeremy (EXT) GbsuSgmDci" userId="195ca6d7-fe38-4cdd-900b-8e8f6ab364cf" providerId="ADAL" clId="{D85B94D6-937C-4ADD-B0DD-D1CD93F1BCF6}" dt="2023-09-10T19:20:32.661" v="1849" actId="1076"/>
        <pc:sldMkLst>
          <pc:docMk/>
          <pc:sldMk cId="3882963355" sldId="2145705749"/>
        </pc:sldMkLst>
        <pc:spChg chg="del mod">
          <ac:chgData name="VEYSSIERE Jeremy (EXT) GbsuSgmDci" userId="195ca6d7-fe38-4cdd-900b-8e8f6ab364cf" providerId="ADAL" clId="{D85B94D6-937C-4ADD-B0DD-D1CD93F1BCF6}" dt="2023-09-09T20:17:58.837" v="792" actId="478"/>
          <ac:spMkLst>
            <pc:docMk/>
            <pc:sldMk cId="3882963355" sldId="2145705749"/>
            <ac:spMk id="3" creationId="{17516417-96BF-6184-0456-32309CC352FF}"/>
          </ac:spMkLst>
        </pc:spChg>
        <pc:spChg chg="add del mod">
          <ac:chgData name="VEYSSIERE Jeremy (EXT) GbsuSgmDci" userId="195ca6d7-fe38-4cdd-900b-8e8f6ab364cf" providerId="ADAL" clId="{D85B94D6-937C-4ADD-B0DD-D1CD93F1BCF6}" dt="2023-09-09T20:17:55.797" v="790"/>
          <ac:spMkLst>
            <pc:docMk/>
            <pc:sldMk cId="3882963355" sldId="2145705749"/>
            <ac:spMk id="4" creationId="{868E4B7D-8C12-8547-7216-E49483C325B8}"/>
          </ac:spMkLst>
        </pc:spChg>
        <pc:spChg chg="add mod">
          <ac:chgData name="VEYSSIERE Jeremy (EXT) GbsuSgmDci" userId="195ca6d7-fe38-4cdd-900b-8e8f6ab364cf" providerId="ADAL" clId="{D85B94D6-937C-4ADD-B0DD-D1CD93F1BCF6}" dt="2023-09-10T14:09:02.684" v="1803" actId="1076"/>
          <ac:spMkLst>
            <pc:docMk/>
            <pc:sldMk cId="3882963355" sldId="2145705749"/>
            <ac:spMk id="5" creationId="{D39E7EB3-A11F-6204-3560-EE6AE31FC610}"/>
          </ac:spMkLst>
        </pc:spChg>
        <pc:spChg chg="mod">
          <ac:chgData name="VEYSSIERE Jeremy (EXT) GbsuSgmDci" userId="195ca6d7-fe38-4cdd-900b-8e8f6ab364cf" providerId="ADAL" clId="{D85B94D6-937C-4ADD-B0DD-D1CD93F1BCF6}" dt="2023-09-10T14:08:52.285" v="1802" actId="1076"/>
          <ac:spMkLst>
            <pc:docMk/>
            <pc:sldMk cId="3882963355" sldId="2145705749"/>
            <ac:spMk id="7" creationId="{885985BB-8A24-D1A5-C115-3CC4F1304F18}"/>
          </ac:spMkLst>
        </pc:spChg>
        <pc:spChg chg="mod">
          <ac:chgData name="VEYSSIERE Jeremy (EXT) GbsuSgmDci" userId="195ca6d7-fe38-4cdd-900b-8e8f6ab364cf" providerId="ADAL" clId="{D85B94D6-937C-4ADD-B0DD-D1CD93F1BCF6}" dt="2023-09-10T19:20:32.661" v="1849" actId="1076"/>
          <ac:spMkLst>
            <pc:docMk/>
            <pc:sldMk cId="3882963355" sldId="2145705749"/>
            <ac:spMk id="8" creationId="{24674820-51E9-A015-FABC-7D29C260A23A}"/>
          </ac:spMkLst>
        </pc:spChg>
        <pc:picChg chg="add mod">
          <ac:chgData name="VEYSSIERE Jeremy (EXT) GbsuSgmDci" userId="195ca6d7-fe38-4cdd-900b-8e8f6ab364cf" providerId="ADAL" clId="{D85B94D6-937C-4ADD-B0DD-D1CD93F1BCF6}" dt="2023-09-10T19:20:32.661" v="1849" actId="1076"/>
          <ac:picMkLst>
            <pc:docMk/>
            <pc:sldMk cId="3882963355" sldId="2145705749"/>
            <ac:picMk id="2" creationId="{8E560E2C-CDC9-7317-9B46-06F543937093}"/>
          </ac:picMkLst>
        </pc:picChg>
        <pc:picChg chg="del">
          <ac:chgData name="VEYSSIERE Jeremy (EXT) GbsuSgmDci" userId="195ca6d7-fe38-4cdd-900b-8e8f6ab364cf" providerId="ADAL" clId="{D85B94D6-937C-4ADD-B0DD-D1CD93F1BCF6}" dt="2023-09-09T20:17:31.515" v="784" actId="478"/>
          <ac:picMkLst>
            <pc:docMk/>
            <pc:sldMk cId="3882963355" sldId="2145705749"/>
            <ac:picMk id="6146" creationId="{2A06EC7E-2AB1-4010-25FC-F3BAC28EEDD1}"/>
          </ac:picMkLst>
        </pc:picChg>
        <pc:cxnChg chg="mod">
          <ac:chgData name="VEYSSIERE Jeremy (EXT) GbsuSgmDci" userId="195ca6d7-fe38-4cdd-900b-8e8f6ab364cf" providerId="ADAL" clId="{D85B94D6-937C-4ADD-B0DD-D1CD93F1BCF6}" dt="2023-09-10T19:20:32.661" v="1849" actId="1076"/>
          <ac:cxnSpMkLst>
            <pc:docMk/>
            <pc:sldMk cId="3882963355" sldId="2145705749"/>
            <ac:cxnSpMk id="10" creationId="{E96DA1C9-9D7F-0297-E7DD-48361078D184}"/>
          </ac:cxnSpMkLst>
        </pc:cxnChg>
      </pc:sldChg>
      <pc:sldChg chg="add del">
        <pc:chgData name="VEYSSIERE Jeremy (EXT) GbsuSgmDci" userId="195ca6d7-fe38-4cdd-900b-8e8f6ab364cf" providerId="ADAL" clId="{D85B94D6-937C-4ADD-B0DD-D1CD93F1BCF6}" dt="2023-09-09T17:10:16.998" v="286" actId="47"/>
        <pc:sldMkLst>
          <pc:docMk/>
          <pc:sldMk cId="403923045" sldId="2145705750"/>
        </pc:sldMkLst>
      </pc:sldChg>
      <pc:sldChg chg="modSp add mod">
        <pc:chgData name="VEYSSIERE Jeremy (EXT) GbsuSgmDci" userId="195ca6d7-fe38-4cdd-900b-8e8f6ab364cf" providerId="ADAL" clId="{D85B94D6-937C-4ADD-B0DD-D1CD93F1BCF6}" dt="2023-09-30T17:59:03.756" v="2797" actId="1076"/>
        <pc:sldMkLst>
          <pc:docMk/>
          <pc:sldMk cId="3342964737" sldId="2145705750"/>
        </pc:sldMkLst>
        <pc:spChg chg="mod">
          <ac:chgData name="VEYSSIERE Jeremy (EXT) GbsuSgmDci" userId="195ca6d7-fe38-4cdd-900b-8e8f6ab364cf" providerId="ADAL" clId="{D85B94D6-937C-4ADD-B0DD-D1CD93F1BCF6}" dt="2023-09-30T17:55:57.518" v="2788" actId="20577"/>
          <ac:spMkLst>
            <pc:docMk/>
            <pc:sldMk cId="3342964737" sldId="2145705750"/>
            <ac:spMk id="2" creationId="{F5219B64-AB88-4386-B718-676E5E9BC0C5}"/>
          </ac:spMkLst>
        </pc:spChg>
        <pc:spChg chg="mod">
          <ac:chgData name="VEYSSIERE Jeremy (EXT) GbsuSgmDci" userId="195ca6d7-fe38-4cdd-900b-8e8f6ab364cf" providerId="ADAL" clId="{D85B94D6-937C-4ADD-B0DD-D1CD93F1BCF6}" dt="2023-09-30T17:59:03.756" v="2797" actId="1076"/>
          <ac:spMkLst>
            <pc:docMk/>
            <pc:sldMk cId="3342964737" sldId="2145705750"/>
            <ac:spMk id="5" creationId="{2B2948CB-E496-4CD8-A2A7-08F8D9CDE8BC}"/>
          </ac:spMkLst>
        </pc:spChg>
      </pc:sldChg>
      <pc:sldChg chg="addSp delSp modSp new mod">
        <pc:chgData name="VEYSSIERE Jeremy (EXT) GbsuSgmDci" userId="195ca6d7-fe38-4cdd-900b-8e8f6ab364cf" providerId="ADAL" clId="{D85B94D6-937C-4ADD-B0DD-D1CD93F1BCF6}" dt="2023-09-24T17:37:21.630" v="2224" actId="16481"/>
        <pc:sldMkLst>
          <pc:docMk/>
          <pc:sldMk cId="1486434903" sldId="2145705751"/>
        </pc:sldMkLst>
        <pc:spChg chg="mod">
          <ac:chgData name="VEYSSIERE Jeremy (EXT) GbsuSgmDci" userId="195ca6d7-fe38-4cdd-900b-8e8f6ab364cf" providerId="ADAL" clId="{D85B94D6-937C-4ADD-B0DD-D1CD93F1BCF6}" dt="2023-09-09T20:33:24.733" v="890" actId="20577"/>
          <ac:spMkLst>
            <pc:docMk/>
            <pc:sldMk cId="1486434903" sldId="2145705751"/>
            <ac:spMk id="2" creationId="{780C1A2C-CF4B-80C2-7157-4D0548B03AA6}"/>
          </ac:spMkLst>
        </pc:spChg>
        <pc:spChg chg="del mod">
          <ac:chgData name="VEYSSIERE Jeremy (EXT) GbsuSgmDci" userId="195ca6d7-fe38-4cdd-900b-8e8f6ab364cf" providerId="ADAL" clId="{D85B94D6-937C-4ADD-B0DD-D1CD93F1BCF6}" dt="2023-09-09T20:33:29.991" v="894" actId="478"/>
          <ac:spMkLst>
            <pc:docMk/>
            <pc:sldMk cId="1486434903" sldId="2145705751"/>
            <ac:spMk id="3" creationId="{76A4A7D7-2B56-7D07-E110-A68A74DC3E12}"/>
          </ac:spMkLst>
        </pc:spChg>
        <pc:spChg chg="del mod">
          <ac:chgData name="VEYSSIERE Jeremy (EXT) GbsuSgmDci" userId="195ca6d7-fe38-4cdd-900b-8e8f6ab364cf" providerId="ADAL" clId="{D85B94D6-937C-4ADD-B0DD-D1CD93F1BCF6}" dt="2023-09-09T20:33:28.010" v="892" actId="478"/>
          <ac:spMkLst>
            <pc:docMk/>
            <pc:sldMk cId="1486434903" sldId="2145705751"/>
            <ac:spMk id="4" creationId="{A7536722-DFEF-84AF-9ABB-7005D4DE1476}"/>
          </ac:spMkLst>
        </pc:spChg>
        <pc:spChg chg="del mod">
          <ac:chgData name="VEYSSIERE Jeremy (EXT) GbsuSgmDci" userId="195ca6d7-fe38-4cdd-900b-8e8f6ab364cf" providerId="ADAL" clId="{D85B94D6-937C-4ADD-B0DD-D1CD93F1BCF6}" dt="2023-09-09T20:33:32.802" v="896" actId="478"/>
          <ac:spMkLst>
            <pc:docMk/>
            <pc:sldMk cId="1486434903" sldId="2145705751"/>
            <ac:spMk id="5" creationId="{E67A527E-CB58-DBA4-BD1D-0CCAF9A8CAC0}"/>
          </ac:spMkLst>
        </pc:spChg>
        <pc:spChg chg="add mod">
          <ac:chgData name="VEYSSIERE Jeremy (EXT) GbsuSgmDci" userId="195ca6d7-fe38-4cdd-900b-8e8f6ab364cf" providerId="ADAL" clId="{D85B94D6-937C-4ADD-B0DD-D1CD93F1BCF6}" dt="2023-09-09T20:36:07.102" v="918" actId="1076"/>
          <ac:spMkLst>
            <pc:docMk/>
            <pc:sldMk cId="1486434903" sldId="2145705751"/>
            <ac:spMk id="7" creationId="{8CE515BD-F25B-B965-74D5-7FA8DD088BBD}"/>
          </ac:spMkLst>
        </pc:spChg>
        <pc:spChg chg="add mod">
          <ac:chgData name="VEYSSIERE Jeremy (EXT) GbsuSgmDci" userId="195ca6d7-fe38-4cdd-900b-8e8f6ab364cf" providerId="ADAL" clId="{D85B94D6-937C-4ADD-B0DD-D1CD93F1BCF6}" dt="2023-09-09T20:36:07.102" v="918" actId="1076"/>
          <ac:spMkLst>
            <pc:docMk/>
            <pc:sldMk cId="1486434903" sldId="2145705751"/>
            <ac:spMk id="9" creationId="{F5100521-E34E-AFD6-A34A-5F4B96E2C625}"/>
          </ac:spMkLst>
        </pc:spChg>
        <pc:picChg chg="add mod">
          <ac:chgData name="VEYSSIERE Jeremy (EXT) GbsuSgmDci" userId="195ca6d7-fe38-4cdd-900b-8e8f6ab364cf" providerId="ADAL" clId="{D85B94D6-937C-4ADD-B0DD-D1CD93F1BCF6}" dt="2023-09-24T17:37:21.630" v="2224" actId="16481"/>
          <ac:picMkLst>
            <pc:docMk/>
            <pc:sldMk cId="1486434903" sldId="2145705751"/>
            <ac:picMk id="11266" creationId="{F03F68F2-C05D-315F-520B-EE96865A4057}"/>
          </ac:picMkLst>
        </pc:picChg>
        <pc:picChg chg="add del mod">
          <ac:chgData name="VEYSSIERE Jeremy (EXT) GbsuSgmDci" userId="195ca6d7-fe38-4cdd-900b-8e8f6ab364cf" providerId="ADAL" clId="{D85B94D6-937C-4ADD-B0DD-D1CD93F1BCF6}" dt="2023-09-09T20:34:59.279" v="904"/>
          <ac:picMkLst>
            <pc:docMk/>
            <pc:sldMk cId="1486434903" sldId="2145705751"/>
            <ac:picMk id="11268" creationId="{B2B440A5-3D20-B837-A531-0571806F4135}"/>
          </ac:picMkLst>
        </pc:picChg>
        <pc:picChg chg="add mod">
          <ac:chgData name="VEYSSIERE Jeremy (EXT) GbsuSgmDci" userId="195ca6d7-fe38-4cdd-900b-8e8f6ab364cf" providerId="ADAL" clId="{D85B94D6-937C-4ADD-B0DD-D1CD93F1BCF6}" dt="2023-09-10T14:11:07.907" v="1811" actId="1076"/>
          <ac:picMkLst>
            <pc:docMk/>
            <pc:sldMk cId="1486434903" sldId="2145705751"/>
            <ac:picMk id="11270" creationId="{48A7E624-B693-BA58-704D-7EB848343D29}"/>
          </ac:picMkLst>
        </pc:picChg>
      </pc:sldChg>
      <pc:sldChg chg="add del">
        <pc:chgData name="VEYSSIERE Jeremy (EXT) GbsuSgmDci" userId="195ca6d7-fe38-4cdd-900b-8e8f6ab364cf" providerId="ADAL" clId="{D85B94D6-937C-4ADD-B0DD-D1CD93F1BCF6}" dt="2023-09-09T20:48:00.411" v="1064"/>
        <pc:sldMkLst>
          <pc:docMk/>
          <pc:sldMk cId="197320209" sldId="2145705752"/>
        </pc:sldMkLst>
      </pc:sldChg>
      <pc:sldChg chg="addSp delSp modSp add mod ord">
        <pc:chgData name="VEYSSIERE Jeremy (EXT) GbsuSgmDci" userId="195ca6d7-fe38-4cdd-900b-8e8f6ab364cf" providerId="ADAL" clId="{D85B94D6-937C-4ADD-B0DD-D1CD93F1BCF6}" dt="2023-09-10T10:55:38.726" v="1075" actId="1440"/>
        <pc:sldMkLst>
          <pc:docMk/>
          <pc:sldMk cId="891460593" sldId="2145705752"/>
        </pc:sldMkLst>
        <pc:picChg chg="add mod">
          <ac:chgData name="VEYSSIERE Jeremy (EXT) GbsuSgmDci" userId="195ca6d7-fe38-4cdd-900b-8e8f6ab364cf" providerId="ADAL" clId="{D85B94D6-937C-4ADD-B0DD-D1CD93F1BCF6}" dt="2023-09-10T10:55:38.726" v="1075" actId="1440"/>
          <ac:picMkLst>
            <pc:docMk/>
            <pc:sldMk cId="891460593" sldId="2145705752"/>
            <ac:picMk id="3" creationId="{E716E62D-FC32-C762-1B17-B50599EA7252}"/>
          </ac:picMkLst>
        </pc:picChg>
        <pc:picChg chg="del">
          <ac:chgData name="VEYSSIERE Jeremy (EXT) GbsuSgmDci" userId="195ca6d7-fe38-4cdd-900b-8e8f6ab364cf" providerId="ADAL" clId="{D85B94D6-937C-4ADD-B0DD-D1CD93F1BCF6}" dt="2023-09-09T20:48:14.261" v="1068" actId="478"/>
          <ac:picMkLst>
            <pc:docMk/>
            <pc:sldMk cId="891460593" sldId="2145705752"/>
            <ac:picMk id="5" creationId="{716B7336-1F36-43DB-9F1F-82DB92406040}"/>
          </ac:picMkLst>
        </pc:picChg>
      </pc:sldChg>
      <pc:sldChg chg="addSp delSp modSp add del mod">
        <pc:chgData name="VEYSSIERE Jeremy (EXT) GbsuSgmDci" userId="195ca6d7-fe38-4cdd-900b-8e8f6ab364cf" providerId="ADAL" clId="{D85B94D6-937C-4ADD-B0DD-D1CD93F1BCF6}" dt="2023-09-10T13:44:10.677" v="1679" actId="2696"/>
        <pc:sldMkLst>
          <pc:docMk/>
          <pc:sldMk cId="2309758080" sldId="2145705753"/>
        </pc:sldMkLst>
        <pc:spChg chg="del mod">
          <ac:chgData name="VEYSSIERE Jeremy (EXT) GbsuSgmDci" userId="195ca6d7-fe38-4cdd-900b-8e8f6ab364cf" providerId="ADAL" clId="{D85B94D6-937C-4ADD-B0DD-D1CD93F1BCF6}" dt="2023-09-10T13:40:19.950" v="1586" actId="478"/>
          <ac:spMkLst>
            <pc:docMk/>
            <pc:sldMk cId="2309758080" sldId="2145705753"/>
            <ac:spMk id="2" creationId="{FBD88EAA-B0F0-4B5F-A7C6-46158EFA3E8A}"/>
          </ac:spMkLst>
        </pc:spChg>
        <pc:spChg chg="add mod">
          <ac:chgData name="VEYSSIERE Jeremy (EXT) GbsuSgmDci" userId="195ca6d7-fe38-4cdd-900b-8e8f6ab364cf" providerId="ADAL" clId="{D85B94D6-937C-4ADD-B0DD-D1CD93F1BCF6}" dt="2023-09-10T13:36:34.027" v="1552" actId="1076"/>
          <ac:spMkLst>
            <pc:docMk/>
            <pc:sldMk cId="2309758080" sldId="2145705753"/>
            <ac:spMk id="15" creationId="{49753AF3-9B57-B651-9178-6B688ADB1A07}"/>
          </ac:spMkLst>
        </pc:spChg>
        <pc:spChg chg="add mod">
          <ac:chgData name="VEYSSIERE Jeremy (EXT) GbsuSgmDci" userId="195ca6d7-fe38-4cdd-900b-8e8f6ab364cf" providerId="ADAL" clId="{D85B94D6-937C-4ADD-B0DD-D1CD93F1BCF6}" dt="2023-09-10T13:36:37.229" v="1553" actId="1076"/>
          <ac:spMkLst>
            <pc:docMk/>
            <pc:sldMk cId="2309758080" sldId="2145705753"/>
            <ac:spMk id="17" creationId="{B18F4921-3075-1BD0-9714-E0CA369025DE}"/>
          </ac:spMkLst>
        </pc:spChg>
        <pc:spChg chg="add del">
          <ac:chgData name="VEYSSIERE Jeremy (EXT) GbsuSgmDci" userId="195ca6d7-fe38-4cdd-900b-8e8f6ab364cf" providerId="ADAL" clId="{D85B94D6-937C-4ADD-B0DD-D1CD93F1BCF6}" dt="2023-09-10T13:40:17.456" v="1584" actId="22"/>
          <ac:spMkLst>
            <pc:docMk/>
            <pc:sldMk cId="2309758080" sldId="2145705753"/>
            <ac:spMk id="19" creationId="{2601AFEF-916A-DA9A-905D-14D6C75C65B9}"/>
          </ac:spMkLst>
        </pc:spChg>
        <pc:spChg chg="add mod">
          <ac:chgData name="VEYSSIERE Jeremy (EXT) GbsuSgmDci" userId="195ca6d7-fe38-4cdd-900b-8e8f6ab364cf" providerId="ADAL" clId="{D85B94D6-937C-4ADD-B0DD-D1CD93F1BCF6}" dt="2023-09-10T13:40:19.950" v="1586" actId="478"/>
          <ac:spMkLst>
            <pc:docMk/>
            <pc:sldMk cId="2309758080" sldId="2145705753"/>
            <ac:spMk id="21" creationId="{29AFE907-4A87-1CC5-D7FE-9110DCD04C42}"/>
          </ac:spMkLst>
        </pc:spChg>
        <pc:picChg chg="add del mod">
          <ac:chgData name="VEYSSIERE Jeremy (EXT) GbsuSgmDci" userId="195ca6d7-fe38-4cdd-900b-8e8f6ab364cf" providerId="ADAL" clId="{D85B94D6-937C-4ADD-B0DD-D1CD93F1BCF6}" dt="2023-09-10T13:34:25.261" v="1501" actId="478"/>
          <ac:picMkLst>
            <pc:docMk/>
            <pc:sldMk cId="2309758080" sldId="2145705753"/>
            <ac:picMk id="4" creationId="{9722C277-A12D-B8B7-D34B-E39F00145FAF}"/>
          </ac:picMkLst>
        </pc:picChg>
        <pc:picChg chg="add del mod">
          <ac:chgData name="VEYSSIERE Jeremy (EXT) GbsuSgmDci" userId="195ca6d7-fe38-4cdd-900b-8e8f6ab364cf" providerId="ADAL" clId="{D85B94D6-937C-4ADD-B0DD-D1CD93F1BCF6}" dt="2023-09-10T13:33:57.066" v="1495" actId="478"/>
          <ac:picMkLst>
            <pc:docMk/>
            <pc:sldMk cId="2309758080" sldId="2145705753"/>
            <ac:picMk id="6" creationId="{1FD24177-FD88-11FB-6F4D-63D73BBFA29B}"/>
          </ac:picMkLst>
        </pc:picChg>
        <pc:picChg chg="del">
          <ac:chgData name="VEYSSIERE Jeremy (EXT) GbsuSgmDci" userId="195ca6d7-fe38-4cdd-900b-8e8f6ab364cf" providerId="ADAL" clId="{D85B94D6-937C-4ADD-B0DD-D1CD93F1BCF6}" dt="2023-09-10T13:31:53.099" v="1479" actId="478"/>
          <ac:picMkLst>
            <pc:docMk/>
            <pc:sldMk cId="2309758080" sldId="2145705753"/>
            <ac:picMk id="7" creationId="{BA92E708-AEF1-4171-8FE9-BD5F8276AAF0}"/>
          </ac:picMkLst>
        </pc:picChg>
        <pc:picChg chg="add mod">
          <ac:chgData name="VEYSSIERE Jeremy (EXT) GbsuSgmDci" userId="195ca6d7-fe38-4cdd-900b-8e8f6ab364cf" providerId="ADAL" clId="{D85B94D6-937C-4ADD-B0DD-D1CD93F1BCF6}" dt="2023-09-10T13:34:51.246" v="1509" actId="1076"/>
          <ac:picMkLst>
            <pc:docMk/>
            <pc:sldMk cId="2309758080" sldId="2145705753"/>
            <ac:picMk id="9" creationId="{35BBCF52-4B8A-79D0-22C8-9A47D8C608C9}"/>
          </ac:picMkLst>
        </pc:picChg>
        <pc:picChg chg="add del">
          <ac:chgData name="VEYSSIERE Jeremy (EXT) GbsuSgmDci" userId="195ca6d7-fe38-4cdd-900b-8e8f6ab364cf" providerId="ADAL" clId="{D85B94D6-937C-4ADD-B0DD-D1CD93F1BCF6}" dt="2023-09-10T13:34:27.812" v="1503" actId="22"/>
          <ac:picMkLst>
            <pc:docMk/>
            <pc:sldMk cId="2309758080" sldId="2145705753"/>
            <ac:picMk id="11" creationId="{8A5D2DD4-51F0-EF97-3A95-C4D683BD305F}"/>
          </ac:picMkLst>
        </pc:picChg>
        <pc:picChg chg="add mod">
          <ac:chgData name="VEYSSIERE Jeremy (EXT) GbsuSgmDci" userId="195ca6d7-fe38-4cdd-900b-8e8f6ab364cf" providerId="ADAL" clId="{D85B94D6-937C-4ADD-B0DD-D1CD93F1BCF6}" dt="2023-09-10T13:35:57.751" v="1540" actId="1076"/>
          <ac:picMkLst>
            <pc:docMk/>
            <pc:sldMk cId="2309758080" sldId="2145705753"/>
            <ac:picMk id="13" creationId="{40D788FF-34C9-2B15-B30D-5592E9A825A2}"/>
          </ac:picMkLst>
        </pc:picChg>
      </pc:sldChg>
      <pc:sldChg chg="delSp modSp new del mod">
        <pc:chgData name="VEYSSIERE Jeremy (EXT) GbsuSgmDci" userId="195ca6d7-fe38-4cdd-900b-8e8f6ab364cf" providerId="ADAL" clId="{D85B94D6-937C-4ADD-B0DD-D1CD93F1BCF6}" dt="2023-09-10T13:43:35.703" v="1671" actId="47"/>
        <pc:sldMkLst>
          <pc:docMk/>
          <pc:sldMk cId="721154906" sldId="2145705754"/>
        </pc:sldMkLst>
        <pc:spChg chg="mod">
          <ac:chgData name="VEYSSIERE Jeremy (EXT) GbsuSgmDci" userId="195ca6d7-fe38-4cdd-900b-8e8f6ab364cf" providerId="ADAL" clId="{D85B94D6-937C-4ADD-B0DD-D1CD93F1BCF6}" dt="2023-09-10T13:38:50.670" v="1576" actId="20577"/>
          <ac:spMkLst>
            <pc:docMk/>
            <pc:sldMk cId="721154906" sldId="2145705754"/>
            <ac:spMk id="2" creationId="{42C89A7A-CF26-5BE7-0C17-F9E9850E6459}"/>
          </ac:spMkLst>
        </pc:spChg>
        <pc:spChg chg="del mod">
          <ac:chgData name="VEYSSIERE Jeremy (EXT) GbsuSgmDci" userId="195ca6d7-fe38-4cdd-900b-8e8f6ab364cf" providerId="ADAL" clId="{D85B94D6-937C-4ADD-B0DD-D1CD93F1BCF6}" dt="2023-09-10T13:38:57.580" v="1582" actId="478"/>
          <ac:spMkLst>
            <pc:docMk/>
            <pc:sldMk cId="721154906" sldId="2145705754"/>
            <ac:spMk id="3" creationId="{CFB14F80-536E-C87A-2193-C4483E19EB34}"/>
          </ac:spMkLst>
        </pc:spChg>
        <pc:spChg chg="del mod">
          <ac:chgData name="VEYSSIERE Jeremy (EXT) GbsuSgmDci" userId="195ca6d7-fe38-4cdd-900b-8e8f6ab364cf" providerId="ADAL" clId="{D85B94D6-937C-4ADD-B0DD-D1CD93F1BCF6}" dt="2023-09-10T13:38:54.413" v="1578" actId="478"/>
          <ac:spMkLst>
            <pc:docMk/>
            <pc:sldMk cId="721154906" sldId="2145705754"/>
            <ac:spMk id="4" creationId="{E0C05D18-CF8B-2EB9-BC73-60184D87DE9F}"/>
          </ac:spMkLst>
        </pc:spChg>
        <pc:spChg chg="del mod">
          <ac:chgData name="VEYSSIERE Jeremy (EXT) GbsuSgmDci" userId="195ca6d7-fe38-4cdd-900b-8e8f6ab364cf" providerId="ADAL" clId="{D85B94D6-937C-4ADD-B0DD-D1CD93F1BCF6}" dt="2023-09-10T13:38:55.892" v="1580" actId="478"/>
          <ac:spMkLst>
            <pc:docMk/>
            <pc:sldMk cId="721154906" sldId="2145705754"/>
            <ac:spMk id="5" creationId="{A5FA92F5-B1B3-7B8A-479C-0858D9A23651}"/>
          </ac:spMkLst>
        </pc:spChg>
      </pc:sldChg>
      <pc:sldChg chg="addSp delSp modSp add mod ord">
        <pc:chgData name="VEYSSIERE Jeremy (EXT) GbsuSgmDci" userId="195ca6d7-fe38-4cdd-900b-8e8f6ab364cf" providerId="ADAL" clId="{D85B94D6-937C-4ADD-B0DD-D1CD93F1BCF6}" dt="2023-09-30T17:23:27.273" v="2677" actId="1076"/>
        <pc:sldMkLst>
          <pc:docMk/>
          <pc:sldMk cId="439592798" sldId="2145705755"/>
        </pc:sldMkLst>
        <pc:spChg chg="del mod">
          <ac:chgData name="VEYSSIERE Jeremy (EXT) GbsuSgmDci" userId="195ca6d7-fe38-4cdd-900b-8e8f6ab364cf" providerId="ADAL" clId="{D85B94D6-937C-4ADD-B0DD-D1CD93F1BCF6}" dt="2023-09-10T13:40:30.743" v="1591" actId="478"/>
          <ac:spMkLst>
            <pc:docMk/>
            <pc:sldMk cId="439592798" sldId="2145705755"/>
            <ac:spMk id="5" creationId="{D39E7EB3-A11F-6204-3560-EE6AE31FC610}"/>
          </ac:spMkLst>
        </pc:spChg>
        <pc:spChg chg="del">
          <ac:chgData name="VEYSSIERE Jeremy (EXT) GbsuSgmDci" userId="195ca6d7-fe38-4cdd-900b-8e8f6ab364cf" providerId="ADAL" clId="{D85B94D6-937C-4ADD-B0DD-D1CD93F1BCF6}" dt="2023-09-10T13:40:31.422" v="1592" actId="478"/>
          <ac:spMkLst>
            <pc:docMk/>
            <pc:sldMk cId="439592798" sldId="2145705755"/>
            <ac:spMk id="7" creationId="{885985BB-8A24-D1A5-C115-3CC4F1304F18}"/>
          </ac:spMkLst>
        </pc:spChg>
        <pc:spChg chg="mod">
          <ac:chgData name="VEYSSIERE Jeremy (EXT) GbsuSgmDci" userId="195ca6d7-fe38-4cdd-900b-8e8f6ab364cf" providerId="ADAL" clId="{D85B94D6-937C-4ADD-B0DD-D1CD93F1BCF6}" dt="2023-09-30T17:23:25.345" v="2676" actId="1076"/>
          <ac:spMkLst>
            <pc:docMk/>
            <pc:sldMk cId="439592798" sldId="2145705755"/>
            <ac:spMk id="8" creationId="{24674820-51E9-A015-FABC-7D29C260A23A}"/>
          </ac:spMkLst>
        </pc:spChg>
        <pc:spChg chg="add del mod">
          <ac:chgData name="VEYSSIERE Jeremy (EXT) GbsuSgmDci" userId="195ca6d7-fe38-4cdd-900b-8e8f6ab364cf" providerId="ADAL" clId="{D85B94D6-937C-4ADD-B0DD-D1CD93F1BCF6}" dt="2023-09-30T17:21:38.248" v="2647" actId="478"/>
          <ac:spMkLst>
            <pc:docMk/>
            <pc:sldMk cId="439592798" sldId="2145705755"/>
            <ac:spMk id="9" creationId="{BC450E3B-A53F-634D-2B93-F7EFA0E2682B}"/>
          </ac:spMkLst>
        </pc:spChg>
        <pc:spChg chg="add del mod">
          <ac:chgData name="VEYSSIERE Jeremy (EXT) GbsuSgmDci" userId="195ca6d7-fe38-4cdd-900b-8e8f6ab364cf" providerId="ADAL" clId="{D85B94D6-937C-4ADD-B0DD-D1CD93F1BCF6}" dt="2023-09-30T17:22:10.015" v="2659" actId="478"/>
          <ac:spMkLst>
            <pc:docMk/>
            <pc:sldMk cId="439592798" sldId="2145705755"/>
            <ac:spMk id="12" creationId="{81B3026A-EDB5-56A6-BCB5-8BFA1A23D260}"/>
          </ac:spMkLst>
        </pc:spChg>
        <pc:picChg chg="add mod">
          <ac:chgData name="VEYSSIERE Jeremy (EXT) GbsuSgmDci" userId="195ca6d7-fe38-4cdd-900b-8e8f6ab364cf" providerId="ADAL" clId="{D85B94D6-937C-4ADD-B0DD-D1CD93F1BCF6}" dt="2023-09-30T17:23:27.273" v="2677" actId="1076"/>
          <ac:picMkLst>
            <pc:docMk/>
            <pc:sldMk cId="439592798" sldId="2145705755"/>
            <ac:picMk id="2" creationId="{1C9E5FEB-ADDB-4977-E4D8-39643579F644}"/>
          </ac:picMkLst>
        </pc:picChg>
        <pc:picChg chg="del">
          <ac:chgData name="VEYSSIERE Jeremy (EXT) GbsuSgmDci" userId="195ca6d7-fe38-4cdd-900b-8e8f6ab364cf" providerId="ADAL" clId="{D85B94D6-937C-4ADD-B0DD-D1CD93F1BCF6}" dt="2023-09-10T13:41:18.605" v="1645" actId="478"/>
          <ac:picMkLst>
            <pc:docMk/>
            <pc:sldMk cId="439592798" sldId="2145705755"/>
            <ac:picMk id="2" creationId="{8E560E2C-CDC9-7317-9B46-06F543937093}"/>
          </ac:picMkLst>
        </pc:picChg>
        <pc:picChg chg="add del mod">
          <ac:chgData name="VEYSSIERE Jeremy (EXT) GbsuSgmDci" userId="195ca6d7-fe38-4cdd-900b-8e8f6ab364cf" providerId="ADAL" clId="{D85B94D6-937C-4ADD-B0DD-D1CD93F1BCF6}" dt="2023-09-30T17:21:35.563" v="2645" actId="478"/>
          <ac:picMkLst>
            <pc:docMk/>
            <pc:sldMk cId="439592798" sldId="2145705755"/>
            <ac:picMk id="3" creationId="{1038A0ED-AE35-3C76-66DF-8467BA92393A}"/>
          </ac:picMkLst>
        </pc:picChg>
        <pc:picChg chg="add del mod">
          <ac:chgData name="VEYSSIERE Jeremy (EXT) GbsuSgmDci" userId="195ca6d7-fe38-4cdd-900b-8e8f6ab364cf" providerId="ADAL" clId="{D85B94D6-937C-4ADD-B0DD-D1CD93F1BCF6}" dt="2023-09-30T17:21:36.159" v="2646" actId="478"/>
          <ac:picMkLst>
            <pc:docMk/>
            <pc:sldMk cId="439592798" sldId="2145705755"/>
            <ac:picMk id="4" creationId="{C9196E95-4324-FF2A-6D75-CEC4A5B6DB7C}"/>
          </ac:picMkLst>
        </pc:picChg>
        <pc:cxnChg chg="mod">
          <ac:chgData name="VEYSSIERE Jeremy (EXT) GbsuSgmDci" userId="195ca6d7-fe38-4cdd-900b-8e8f6ab364cf" providerId="ADAL" clId="{D85B94D6-937C-4ADD-B0DD-D1CD93F1BCF6}" dt="2023-09-30T17:23:25.345" v="2676" actId="1076"/>
          <ac:cxnSpMkLst>
            <pc:docMk/>
            <pc:sldMk cId="439592798" sldId="2145705755"/>
            <ac:cxnSpMk id="10" creationId="{E96DA1C9-9D7F-0297-E7DD-48361078D184}"/>
          </ac:cxnSpMkLst>
        </pc:cxnChg>
      </pc:sldChg>
      <pc:sldChg chg="new add del">
        <pc:chgData name="VEYSSIERE Jeremy (EXT) GbsuSgmDci" userId="195ca6d7-fe38-4cdd-900b-8e8f6ab364cf" providerId="ADAL" clId="{D85B94D6-937C-4ADD-B0DD-D1CD93F1BCF6}" dt="2023-09-10T13:55:56.831" v="1784" actId="47"/>
        <pc:sldMkLst>
          <pc:docMk/>
          <pc:sldMk cId="4176851969" sldId="2145705756"/>
        </pc:sldMkLst>
      </pc:sldChg>
      <pc:sldChg chg="addSp delSp modSp add del mod">
        <pc:chgData name="VEYSSIERE Jeremy (EXT) GbsuSgmDci" userId="195ca6d7-fe38-4cdd-900b-8e8f6ab364cf" providerId="ADAL" clId="{D85B94D6-937C-4ADD-B0DD-D1CD93F1BCF6}" dt="2023-09-30T17:53:05.413" v="2684" actId="47"/>
        <pc:sldMkLst>
          <pc:docMk/>
          <pc:sldMk cId="4017881187" sldId="2145705757"/>
        </pc:sldMkLst>
        <pc:spChg chg="mod">
          <ac:chgData name="VEYSSIERE Jeremy (EXT) GbsuSgmDci" userId="195ca6d7-fe38-4cdd-900b-8e8f6ab364cf" providerId="ADAL" clId="{D85B94D6-937C-4ADD-B0DD-D1CD93F1BCF6}" dt="2023-09-10T15:29:19.929" v="1844" actId="1076"/>
          <ac:spMkLst>
            <pc:docMk/>
            <pc:sldMk cId="4017881187" sldId="2145705757"/>
            <ac:spMk id="8" creationId="{24674820-51E9-A015-FABC-7D29C260A23A}"/>
          </ac:spMkLst>
        </pc:spChg>
        <pc:spChg chg="del mod">
          <ac:chgData name="VEYSSIERE Jeremy (EXT) GbsuSgmDci" userId="195ca6d7-fe38-4cdd-900b-8e8f6ab364cf" providerId="ADAL" clId="{D85B94D6-937C-4ADD-B0DD-D1CD93F1BCF6}" dt="2023-09-10T13:52:59.657" v="1753" actId="478"/>
          <ac:spMkLst>
            <pc:docMk/>
            <pc:sldMk cId="4017881187" sldId="2145705757"/>
            <ac:spMk id="9" creationId="{BC450E3B-A53F-634D-2B93-F7EFA0E2682B}"/>
          </ac:spMkLst>
        </pc:spChg>
        <pc:spChg chg="del mod">
          <ac:chgData name="VEYSSIERE Jeremy (EXT) GbsuSgmDci" userId="195ca6d7-fe38-4cdd-900b-8e8f6ab364cf" providerId="ADAL" clId="{D85B94D6-937C-4ADD-B0DD-D1CD93F1BCF6}" dt="2023-09-10T13:53:01.312" v="1755" actId="478"/>
          <ac:spMkLst>
            <pc:docMk/>
            <pc:sldMk cId="4017881187" sldId="2145705757"/>
            <ac:spMk id="12" creationId="{81B3026A-EDB5-56A6-BCB5-8BFA1A23D260}"/>
          </ac:spMkLst>
        </pc:spChg>
        <pc:picChg chg="del">
          <ac:chgData name="VEYSSIERE Jeremy (EXT) GbsuSgmDci" userId="195ca6d7-fe38-4cdd-900b-8e8f6ab364cf" providerId="ADAL" clId="{D85B94D6-937C-4ADD-B0DD-D1CD93F1BCF6}" dt="2023-09-10T13:47:24.282" v="1729" actId="478"/>
          <ac:picMkLst>
            <pc:docMk/>
            <pc:sldMk cId="4017881187" sldId="2145705757"/>
            <ac:picMk id="3" creationId="{1038A0ED-AE35-3C76-66DF-8467BA92393A}"/>
          </ac:picMkLst>
        </pc:picChg>
        <pc:picChg chg="del mod">
          <ac:chgData name="VEYSSIERE Jeremy (EXT) GbsuSgmDci" userId="195ca6d7-fe38-4cdd-900b-8e8f6ab364cf" providerId="ADAL" clId="{D85B94D6-937C-4ADD-B0DD-D1CD93F1BCF6}" dt="2023-09-10T13:48:53.492" v="1744" actId="478"/>
          <ac:picMkLst>
            <pc:docMk/>
            <pc:sldMk cId="4017881187" sldId="2145705757"/>
            <ac:picMk id="4" creationId="{C9196E95-4324-FF2A-6D75-CEC4A5B6DB7C}"/>
          </ac:picMkLst>
        </pc:picChg>
        <pc:picChg chg="add del mod">
          <ac:chgData name="VEYSSIERE Jeremy (EXT) GbsuSgmDci" userId="195ca6d7-fe38-4cdd-900b-8e8f6ab364cf" providerId="ADAL" clId="{D85B94D6-937C-4ADD-B0DD-D1CD93F1BCF6}" dt="2023-09-10T13:47:47.005" v="1737" actId="478"/>
          <ac:picMkLst>
            <pc:docMk/>
            <pc:sldMk cId="4017881187" sldId="2145705757"/>
            <ac:picMk id="5" creationId="{E53530A5-07AA-D32B-EED2-42B3E55B0C9C}"/>
          </ac:picMkLst>
        </pc:picChg>
        <pc:picChg chg="add mod">
          <ac:chgData name="VEYSSIERE Jeremy (EXT) GbsuSgmDci" userId="195ca6d7-fe38-4cdd-900b-8e8f6ab364cf" providerId="ADAL" clId="{D85B94D6-937C-4ADD-B0DD-D1CD93F1BCF6}" dt="2023-09-10T15:29:16.980" v="1843" actId="1076"/>
          <ac:picMkLst>
            <pc:docMk/>
            <pc:sldMk cId="4017881187" sldId="2145705757"/>
            <ac:picMk id="7" creationId="{3E2546AA-7F89-005E-855B-EA7DA734B35B}"/>
          </ac:picMkLst>
        </pc:picChg>
        <pc:picChg chg="add mod">
          <ac:chgData name="VEYSSIERE Jeremy (EXT) GbsuSgmDci" userId="195ca6d7-fe38-4cdd-900b-8e8f6ab364cf" providerId="ADAL" clId="{D85B94D6-937C-4ADD-B0DD-D1CD93F1BCF6}" dt="2023-09-30T17:26:40.690" v="2678" actId="1076"/>
          <ac:picMkLst>
            <pc:docMk/>
            <pc:sldMk cId="4017881187" sldId="2145705757"/>
            <ac:picMk id="13" creationId="{2D122B79-83E2-9EED-A01D-50CEA64A1962}"/>
          </ac:picMkLst>
        </pc:picChg>
        <pc:cxnChg chg="mod">
          <ac:chgData name="VEYSSIERE Jeremy (EXT) GbsuSgmDci" userId="195ca6d7-fe38-4cdd-900b-8e8f6ab364cf" providerId="ADAL" clId="{D85B94D6-937C-4ADD-B0DD-D1CD93F1BCF6}" dt="2023-09-10T15:29:28.086" v="1847" actId="1076"/>
          <ac:cxnSpMkLst>
            <pc:docMk/>
            <pc:sldMk cId="4017881187" sldId="2145705757"/>
            <ac:cxnSpMk id="10" creationId="{E96DA1C9-9D7F-0297-E7DD-48361078D184}"/>
          </ac:cxnSpMkLst>
        </pc:cxnChg>
      </pc:sldChg>
      <pc:sldChg chg="new del">
        <pc:chgData name="VEYSSIERE Jeremy (EXT) GbsuSgmDci" userId="195ca6d7-fe38-4cdd-900b-8e8f6ab364cf" providerId="ADAL" clId="{D85B94D6-937C-4ADD-B0DD-D1CD93F1BCF6}" dt="2023-09-11T10:52:01.198" v="1883" actId="47"/>
        <pc:sldMkLst>
          <pc:docMk/>
          <pc:sldMk cId="325456853" sldId="2145705758"/>
        </pc:sldMkLst>
      </pc:sldChg>
      <pc:sldChg chg="addSp delSp modSp add mod ord modClrScheme chgLayout modNotesTx">
        <pc:chgData name="VEYSSIERE Jeremy (EXT) GbsuSgmDci" userId="195ca6d7-fe38-4cdd-900b-8e8f6ab364cf" providerId="ADAL" clId="{D85B94D6-937C-4ADD-B0DD-D1CD93F1BCF6}" dt="2023-10-01T08:50:48.708" v="3068" actId="478"/>
        <pc:sldMkLst>
          <pc:docMk/>
          <pc:sldMk cId="1945677908" sldId="2145705758"/>
        </pc:sldMkLst>
        <pc:spChg chg="add del">
          <ac:chgData name="VEYSSIERE Jeremy (EXT) GbsuSgmDci" userId="195ca6d7-fe38-4cdd-900b-8e8f6ab364cf" providerId="ADAL" clId="{D85B94D6-937C-4ADD-B0DD-D1CD93F1BCF6}" dt="2023-09-11T10:52:37.960" v="1896" actId="478"/>
          <ac:spMkLst>
            <pc:docMk/>
            <pc:sldMk cId="1945677908" sldId="2145705758"/>
            <ac:spMk id="2" creationId="{1B27FFBF-6A18-94B9-D38D-EA14A8127F88}"/>
          </ac:spMkLst>
        </pc:spChg>
        <pc:spChg chg="del mod">
          <ac:chgData name="VEYSSIERE Jeremy (EXT) GbsuSgmDci" userId="195ca6d7-fe38-4cdd-900b-8e8f6ab364cf" providerId="ADAL" clId="{D85B94D6-937C-4ADD-B0DD-D1CD93F1BCF6}" dt="2023-09-11T10:52:26.067" v="1892" actId="478"/>
          <ac:spMkLst>
            <pc:docMk/>
            <pc:sldMk cId="1945677908" sldId="2145705758"/>
            <ac:spMk id="8" creationId="{24674820-51E9-A015-FABC-7D29C260A23A}"/>
          </ac:spMkLst>
        </pc:spChg>
        <pc:spChg chg="add del">
          <ac:chgData name="VEYSSIERE Jeremy (EXT) GbsuSgmDci" userId="195ca6d7-fe38-4cdd-900b-8e8f6ab364cf" providerId="ADAL" clId="{D85B94D6-937C-4ADD-B0DD-D1CD93F1BCF6}" dt="2023-09-11T10:56:29.638" v="1921" actId="22"/>
          <ac:spMkLst>
            <pc:docMk/>
            <pc:sldMk cId="1945677908" sldId="2145705758"/>
            <ac:spMk id="17" creationId="{3BDDD28B-20DA-7CD2-9DC4-91A52BEEEE82}"/>
          </ac:spMkLst>
        </pc:spChg>
        <pc:spChg chg="add mod">
          <ac:chgData name="VEYSSIERE Jeremy (EXT) GbsuSgmDci" userId="195ca6d7-fe38-4cdd-900b-8e8f6ab364cf" providerId="ADAL" clId="{D85B94D6-937C-4ADD-B0DD-D1CD93F1BCF6}" dt="2023-09-30T21:31:44.181" v="2822" actId="1076"/>
          <ac:spMkLst>
            <pc:docMk/>
            <pc:sldMk cId="1945677908" sldId="2145705758"/>
            <ac:spMk id="21" creationId="{8C9BE343-2528-73D1-9119-4116E90A91EC}"/>
          </ac:spMkLst>
        </pc:spChg>
        <pc:spChg chg="add del mod">
          <ac:chgData name="VEYSSIERE Jeremy (EXT) GbsuSgmDci" userId="195ca6d7-fe38-4cdd-900b-8e8f6ab364cf" providerId="ADAL" clId="{D85B94D6-937C-4ADD-B0DD-D1CD93F1BCF6}" dt="2023-09-11T10:57:58.601" v="1932" actId="478"/>
          <ac:spMkLst>
            <pc:docMk/>
            <pc:sldMk cId="1945677908" sldId="2145705758"/>
            <ac:spMk id="24" creationId="{646D936F-E61C-1463-194E-AF57A10454F4}"/>
          </ac:spMkLst>
        </pc:spChg>
        <pc:spChg chg="add del mod ord">
          <ac:chgData name="VEYSSIERE Jeremy (EXT) GbsuSgmDci" userId="195ca6d7-fe38-4cdd-900b-8e8f6ab364cf" providerId="ADAL" clId="{D85B94D6-937C-4ADD-B0DD-D1CD93F1BCF6}" dt="2023-09-11T11:02:28.126" v="2013" actId="478"/>
          <ac:spMkLst>
            <pc:docMk/>
            <pc:sldMk cId="1945677908" sldId="2145705758"/>
            <ac:spMk id="25" creationId="{7CCF79F1-A1E4-0BF1-6034-C3FE18A7A925}"/>
          </ac:spMkLst>
        </pc:spChg>
        <pc:spChg chg="add mod">
          <ac:chgData name="VEYSSIERE Jeremy (EXT) GbsuSgmDci" userId="195ca6d7-fe38-4cdd-900b-8e8f6ab364cf" providerId="ADAL" clId="{D85B94D6-937C-4ADD-B0DD-D1CD93F1BCF6}" dt="2023-09-30T20:44:39.436" v="2815" actId="255"/>
          <ac:spMkLst>
            <pc:docMk/>
            <pc:sldMk cId="1945677908" sldId="2145705758"/>
            <ac:spMk id="36" creationId="{81E440EB-9420-F987-5B49-20D083D547D1}"/>
          </ac:spMkLst>
        </pc:spChg>
        <pc:picChg chg="del">
          <ac:chgData name="VEYSSIERE Jeremy (EXT) GbsuSgmDci" userId="195ca6d7-fe38-4cdd-900b-8e8f6ab364cf" providerId="ADAL" clId="{D85B94D6-937C-4ADD-B0DD-D1CD93F1BCF6}" dt="2023-09-11T10:52:22.932" v="1889" actId="478"/>
          <ac:picMkLst>
            <pc:docMk/>
            <pc:sldMk cId="1945677908" sldId="2145705758"/>
            <ac:picMk id="4" creationId="{20986A68-658F-6971-7634-9C5D410537B4}"/>
          </ac:picMkLst>
        </pc:picChg>
        <pc:picChg chg="add del">
          <ac:chgData name="VEYSSIERE Jeremy (EXT) GbsuSgmDci" userId="195ca6d7-fe38-4cdd-900b-8e8f6ab364cf" providerId="ADAL" clId="{D85B94D6-937C-4ADD-B0DD-D1CD93F1BCF6}" dt="2023-09-11T10:53:38.707" v="1898" actId="22"/>
          <ac:picMkLst>
            <pc:docMk/>
            <pc:sldMk cId="1945677908" sldId="2145705758"/>
            <ac:picMk id="5" creationId="{6F3B7441-A003-B48D-0729-ABC84F897B10}"/>
          </ac:picMkLst>
        </pc:picChg>
        <pc:picChg chg="add del mod">
          <ac:chgData name="VEYSSIERE Jeremy (EXT) GbsuSgmDci" userId="195ca6d7-fe38-4cdd-900b-8e8f6ab364cf" providerId="ADAL" clId="{D85B94D6-937C-4ADD-B0DD-D1CD93F1BCF6}" dt="2023-09-11T10:54:31.457" v="1902" actId="478"/>
          <ac:picMkLst>
            <pc:docMk/>
            <pc:sldMk cId="1945677908" sldId="2145705758"/>
            <ac:picMk id="7" creationId="{9413532D-6179-D60A-449E-EB9553AFD7CE}"/>
          </ac:picMkLst>
        </pc:picChg>
        <pc:picChg chg="add del mod">
          <ac:chgData name="VEYSSIERE Jeremy (EXT) GbsuSgmDci" userId="195ca6d7-fe38-4cdd-900b-8e8f6ab364cf" providerId="ADAL" clId="{D85B94D6-937C-4ADD-B0DD-D1CD93F1BCF6}" dt="2023-09-11T10:55:35.023" v="1909" actId="478"/>
          <ac:picMkLst>
            <pc:docMk/>
            <pc:sldMk cId="1945677908" sldId="2145705758"/>
            <ac:picMk id="11" creationId="{FB35E1D4-273F-F79E-C07D-DC7246CE372D}"/>
          </ac:picMkLst>
        </pc:picChg>
        <pc:picChg chg="add del mod">
          <ac:chgData name="VEYSSIERE Jeremy (EXT) GbsuSgmDci" userId="195ca6d7-fe38-4cdd-900b-8e8f6ab364cf" providerId="ADAL" clId="{D85B94D6-937C-4ADD-B0DD-D1CD93F1BCF6}" dt="2023-09-11T10:55:45.358" v="1915" actId="22"/>
          <ac:picMkLst>
            <pc:docMk/>
            <pc:sldMk cId="1945677908" sldId="2145705758"/>
            <ac:picMk id="13" creationId="{CBB14F00-B626-AED1-CEC4-69579421C400}"/>
          </ac:picMkLst>
        </pc:picChg>
        <pc:picChg chg="add del mod">
          <ac:chgData name="VEYSSIERE Jeremy (EXT) GbsuSgmDci" userId="195ca6d7-fe38-4cdd-900b-8e8f6ab364cf" providerId="ADAL" clId="{D85B94D6-937C-4ADD-B0DD-D1CD93F1BCF6}" dt="2023-09-11T10:56:30.541" v="1923" actId="22"/>
          <ac:picMkLst>
            <pc:docMk/>
            <pc:sldMk cId="1945677908" sldId="2145705758"/>
            <ac:picMk id="15" creationId="{1AA4886C-F368-37E2-5F2C-18281E8AD48D}"/>
          </ac:picMkLst>
        </pc:picChg>
        <pc:picChg chg="add del mod">
          <ac:chgData name="VEYSSIERE Jeremy (EXT) GbsuSgmDci" userId="195ca6d7-fe38-4cdd-900b-8e8f6ab364cf" providerId="ADAL" clId="{D85B94D6-937C-4ADD-B0DD-D1CD93F1BCF6}" dt="2023-09-11T10:59:13.144" v="1963" actId="478"/>
          <ac:picMkLst>
            <pc:docMk/>
            <pc:sldMk cId="1945677908" sldId="2145705758"/>
            <ac:picMk id="19" creationId="{FFAFAA1A-5078-6E04-70C0-BE824F28B92D}"/>
          </ac:picMkLst>
        </pc:picChg>
        <pc:picChg chg="add del mod">
          <ac:chgData name="VEYSSIERE Jeremy (EXT) GbsuSgmDci" userId="195ca6d7-fe38-4cdd-900b-8e8f6ab364cf" providerId="ADAL" clId="{D85B94D6-937C-4ADD-B0DD-D1CD93F1BCF6}" dt="2023-09-11T11:08:14.872" v="2079" actId="478"/>
          <ac:picMkLst>
            <pc:docMk/>
            <pc:sldMk cId="1945677908" sldId="2145705758"/>
            <ac:picMk id="23" creationId="{0AF33F4B-E264-BBCB-06A3-A7B11F4533F9}"/>
          </ac:picMkLst>
        </pc:picChg>
        <pc:picChg chg="add del mod ord">
          <ac:chgData name="VEYSSIERE Jeremy (EXT) GbsuSgmDci" userId="195ca6d7-fe38-4cdd-900b-8e8f6ab364cf" providerId="ADAL" clId="{D85B94D6-937C-4ADD-B0DD-D1CD93F1BCF6}" dt="2023-09-11T11:02:51.568" v="2014" actId="478"/>
          <ac:picMkLst>
            <pc:docMk/>
            <pc:sldMk cId="1945677908" sldId="2145705758"/>
            <ac:picMk id="27" creationId="{E525DD86-FD52-B8F0-6AFD-DAF100C27930}"/>
          </ac:picMkLst>
        </pc:picChg>
        <pc:picChg chg="add del mod ord">
          <ac:chgData name="VEYSSIERE Jeremy (EXT) GbsuSgmDci" userId="195ca6d7-fe38-4cdd-900b-8e8f6ab364cf" providerId="ADAL" clId="{D85B94D6-937C-4ADD-B0DD-D1CD93F1BCF6}" dt="2023-09-11T11:07:56.664" v="2073" actId="478"/>
          <ac:picMkLst>
            <pc:docMk/>
            <pc:sldMk cId="1945677908" sldId="2145705758"/>
            <ac:picMk id="29" creationId="{08313CD4-4CD8-BCCD-536C-E8F075AB3CC9}"/>
          </ac:picMkLst>
        </pc:picChg>
        <pc:picChg chg="add del mod ord">
          <ac:chgData name="VEYSSIERE Jeremy (EXT) GbsuSgmDci" userId="195ca6d7-fe38-4cdd-900b-8e8f6ab364cf" providerId="ADAL" clId="{D85B94D6-937C-4ADD-B0DD-D1CD93F1BCF6}" dt="2023-09-11T11:03:54.925" v="2028" actId="22"/>
          <ac:picMkLst>
            <pc:docMk/>
            <pc:sldMk cId="1945677908" sldId="2145705758"/>
            <ac:picMk id="31" creationId="{D1203F9E-D1A6-AA3C-8941-4F31DD1DC437}"/>
          </ac:picMkLst>
        </pc:picChg>
        <pc:picChg chg="add del">
          <ac:chgData name="VEYSSIERE Jeremy (EXT) GbsuSgmDci" userId="195ca6d7-fe38-4cdd-900b-8e8f6ab364cf" providerId="ADAL" clId="{D85B94D6-937C-4ADD-B0DD-D1CD93F1BCF6}" dt="2023-09-11T11:04:16.352" v="2031" actId="22"/>
          <ac:picMkLst>
            <pc:docMk/>
            <pc:sldMk cId="1945677908" sldId="2145705758"/>
            <ac:picMk id="33" creationId="{091E3A8D-B51B-A4F7-5B46-CAD14BDDE932}"/>
          </ac:picMkLst>
        </pc:picChg>
        <pc:picChg chg="add del">
          <ac:chgData name="VEYSSIERE Jeremy (EXT) GbsuSgmDci" userId="195ca6d7-fe38-4cdd-900b-8e8f6ab364cf" providerId="ADAL" clId="{D85B94D6-937C-4ADD-B0DD-D1CD93F1BCF6}" dt="2023-09-11T11:04:18.719" v="2033" actId="22"/>
          <ac:picMkLst>
            <pc:docMk/>
            <pc:sldMk cId="1945677908" sldId="2145705758"/>
            <ac:picMk id="35" creationId="{AA7F2792-97D9-5DA1-3028-23E92E50562A}"/>
          </ac:picMkLst>
        </pc:picChg>
        <pc:picChg chg="add del mod ord">
          <ac:chgData name="VEYSSIERE Jeremy (EXT) GbsuSgmDci" userId="195ca6d7-fe38-4cdd-900b-8e8f6ab364cf" providerId="ADAL" clId="{D85B94D6-937C-4ADD-B0DD-D1CD93F1BCF6}" dt="2023-09-11T11:10:05.460" v="2093" actId="478"/>
          <ac:picMkLst>
            <pc:docMk/>
            <pc:sldMk cId="1945677908" sldId="2145705758"/>
            <ac:picMk id="39" creationId="{FDD9CB7F-6D8F-547A-9E9A-4E56090EE733}"/>
          </ac:picMkLst>
        </pc:picChg>
        <pc:picChg chg="add del mod">
          <ac:chgData name="VEYSSIERE Jeremy (EXT) GbsuSgmDci" userId="195ca6d7-fe38-4cdd-900b-8e8f6ab364cf" providerId="ADAL" clId="{D85B94D6-937C-4ADD-B0DD-D1CD93F1BCF6}" dt="2023-09-30T21:37:55.485" v="3056" actId="478"/>
          <ac:picMkLst>
            <pc:docMk/>
            <pc:sldMk cId="1945677908" sldId="2145705758"/>
            <ac:picMk id="1028" creationId="{0706E17E-1601-6E5E-10AE-C33490089C02}"/>
          </ac:picMkLst>
        </pc:picChg>
        <pc:picChg chg="add del mod">
          <ac:chgData name="VEYSSIERE Jeremy (EXT) GbsuSgmDci" userId="195ca6d7-fe38-4cdd-900b-8e8f6ab364cf" providerId="ADAL" clId="{D85B94D6-937C-4ADD-B0DD-D1CD93F1BCF6}" dt="2023-09-11T11:11:03.987" v="2096" actId="478"/>
          <ac:picMkLst>
            <pc:docMk/>
            <pc:sldMk cId="1945677908" sldId="2145705758"/>
            <ac:picMk id="1030" creationId="{D865B07E-BBFF-C4D0-2AAF-BDAE6428DFE4}"/>
          </ac:picMkLst>
        </pc:picChg>
        <pc:picChg chg="add del mod">
          <ac:chgData name="VEYSSIERE Jeremy (EXT) GbsuSgmDci" userId="195ca6d7-fe38-4cdd-900b-8e8f6ab364cf" providerId="ADAL" clId="{D85B94D6-937C-4ADD-B0DD-D1CD93F1BCF6}" dt="2023-09-11T11:12:31.379" v="2101" actId="478"/>
          <ac:picMkLst>
            <pc:docMk/>
            <pc:sldMk cId="1945677908" sldId="2145705758"/>
            <ac:picMk id="1032" creationId="{EA7D8688-EDD9-4874-F1E0-747B47446CE9}"/>
          </ac:picMkLst>
        </pc:picChg>
        <pc:picChg chg="add mod">
          <ac:chgData name="VEYSSIERE Jeremy (EXT) GbsuSgmDci" userId="195ca6d7-fe38-4cdd-900b-8e8f6ab364cf" providerId="ADAL" clId="{D85B94D6-937C-4ADD-B0DD-D1CD93F1BCF6}" dt="2023-09-30T20:44:03.686" v="2811" actId="1076"/>
          <ac:picMkLst>
            <pc:docMk/>
            <pc:sldMk cId="1945677908" sldId="2145705758"/>
            <ac:picMk id="1034" creationId="{5876BDD2-7323-85D4-73D0-2048EAD490F6}"/>
          </ac:picMkLst>
        </pc:picChg>
        <pc:picChg chg="add del mod">
          <ac:chgData name="VEYSSIERE Jeremy (EXT) GbsuSgmDci" userId="195ca6d7-fe38-4cdd-900b-8e8f6ab364cf" providerId="ADAL" clId="{D85B94D6-937C-4ADD-B0DD-D1CD93F1BCF6}" dt="2023-09-30T21:37:55.052" v="3055"/>
          <ac:picMkLst>
            <pc:docMk/>
            <pc:sldMk cId="1945677908" sldId="2145705758"/>
            <ac:picMk id="3074" creationId="{87B5E458-B4E5-38E0-7CB6-949A0F5F24EC}"/>
          </ac:picMkLst>
        </pc:picChg>
        <pc:picChg chg="add del mod">
          <ac:chgData name="VEYSSIERE Jeremy (EXT) GbsuSgmDci" userId="195ca6d7-fe38-4cdd-900b-8e8f6ab364cf" providerId="ADAL" clId="{D85B94D6-937C-4ADD-B0DD-D1CD93F1BCF6}" dt="2023-10-01T08:50:48.708" v="3068" actId="478"/>
          <ac:picMkLst>
            <pc:docMk/>
            <pc:sldMk cId="1945677908" sldId="2145705758"/>
            <ac:picMk id="3076" creationId="{13D88681-87E6-B426-F9B7-F3788D99EECB}"/>
          </ac:picMkLst>
        </pc:picChg>
        <pc:cxnChg chg="del">
          <ac:chgData name="VEYSSIERE Jeremy (EXT) GbsuSgmDci" userId="195ca6d7-fe38-4cdd-900b-8e8f6ab364cf" providerId="ADAL" clId="{D85B94D6-937C-4ADD-B0DD-D1CD93F1BCF6}" dt="2023-09-11T10:52:23.668" v="1890" actId="478"/>
          <ac:cxnSpMkLst>
            <pc:docMk/>
            <pc:sldMk cId="1945677908" sldId="2145705758"/>
            <ac:cxnSpMk id="10" creationId="{E96DA1C9-9D7F-0297-E7DD-48361078D184}"/>
          </ac:cxnSpMkLst>
        </pc:cxnChg>
        <pc:cxnChg chg="add mod">
          <ac:chgData name="VEYSSIERE Jeremy (EXT) GbsuSgmDci" userId="195ca6d7-fe38-4cdd-900b-8e8f6ab364cf" providerId="ADAL" clId="{D85B94D6-937C-4ADD-B0DD-D1CD93F1BCF6}" dt="2023-09-30T20:44:44.493" v="2816" actId="14100"/>
          <ac:cxnSpMkLst>
            <pc:docMk/>
            <pc:sldMk cId="1945677908" sldId="2145705758"/>
            <ac:cxnSpMk id="37" creationId="{8C0B3AB5-33BA-40A6-C221-ACB93DB928EA}"/>
          </ac:cxnSpMkLst>
        </pc:cxnChg>
      </pc:sldChg>
      <pc:sldChg chg="new del">
        <pc:chgData name="VEYSSIERE Jeremy (EXT) GbsuSgmDci" userId="195ca6d7-fe38-4cdd-900b-8e8f6ab364cf" providerId="ADAL" clId="{D85B94D6-937C-4ADD-B0DD-D1CD93F1BCF6}" dt="2023-09-11T10:52:06.553" v="1885" actId="47"/>
        <pc:sldMkLst>
          <pc:docMk/>
          <pc:sldMk cId="3982049529" sldId="2145705758"/>
        </pc:sldMkLst>
      </pc:sldChg>
      <pc:sldChg chg="addSp delSp modSp new mod ord">
        <pc:chgData name="VEYSSIERE Jeremy (EXT) GbsuSgmDci" userId="195ca6d7-fe38-4cdd-900b-8e8f6ab364cf" providerId="ADAL" clId="{D85B94D6-937C-4ADD-B0DD-D1CD93F1BCF6}" dt="2023-10-01T19:41:52.777" v="3071" actId="1076"/>
        <pc:sldMkLst>
          <pc:docMk/>
          <pc:sldMk cId="172815069" sldId="2145705759"/>
        </pc:sldMkLst>
        <pc:spChg chg="add del mod">
          <ac:chgData name="VEYSSIERE Jeremy (EXT) GbsuSgmDci" userId="195ca6d7-fe38-4cdd-900b-8e8f6ab364cf" providerId="ADAL" clId="{D85B94D6-937C-4ADD-B0DD-D1CD93F1BCF6}" dt="2023-09-30T20:46:04.228" v="2819" actId="207"/>
          <ac:spMkLst>
            <pc:docMk/>
            <pc:sldMk cId="172815069" sldId="2145705759"/>
            <ac:spMk id="2" creationId="{256C8E3A-87D8-5526-CFC2-9CA760362712}"/>
          </ac:spMkLst>
        </pc:spChg>
        <pc:spChg chg="del mod">
          <ac:chgData name="VEYSSIERE Jeremy (EXT) GbsuSgmDci" userId="195ca6d7-fe38-4cdd-900b-8e8f6ab364cf" providerId="ADAL" clId="{D85B94D6-937C-4ADD-B0DD-D1CD93F1BCF6}" dt="2023-09-30T16:16:15.024" v="2421" actId="478"/>
          <ac:spMkLst>
            <pc:docMk/>
            <pc:sldMk cId="172815069" sldId="2145705759"/>
            <ac:spMk id="3" creationId="{81FDFE48-C7D8-46A4-542E-EE6766976F9B}"/>
          </ac:spMkLst>
        </pc:spChg>
        <pc:spChg chg="del mod">
          <ac:chgData name="VEYSSIERE Jeremy (EXT) GbsuSgmDci" userId="195ca6d7-fe38-4cdd-900b-8e8f6ab364cf" providerId="ADAL" clId="{D85B94D6-937C-4ADD-B0DD-D1CD93F1BCF6}" dt="2023-09-30T16:16:09.923" v="2418" actId="478"/>
          <ac:spMkLst>
            <pc:docMk/>
            <pc:sldMk cId="172815069" sldId="2145705759"/>
            <ac:spMk id="4" creationId="{89E7CC99-0DA8-AF3D-1081-7C191BDEDE61}"/>
          </ac:spMkLst>
        </pc:spChg>
        <pc:spChg chg="del">
          <ac:chgData name="VEYSSIERE Jeremy (EXT) GbsuSgmDci" userId="195ca6d7-fe38-4cdd-900b-8e8f6ab364cf" providerId="ADAL" clId="{D85B94D6-937C-4ADD-B0DD-D1CD93F1BCF6}" dt="2023-09-30T16:13:43.994" v="2389" actId="22"/>
          <ac:spMkLst>
            <pc:docMk/>
            <pc:sldMk cId="172815069" sldId="2145705759"/>
            <ac:spMk id="5" creationId="{F0B269D2-A56E-10F0-3708-E988EAFC12B5}"/>
          </ac:spMkLst>
        </pc:spChg>
        <pc:spChg chg="add del mod">
          <ac:chgData name="VEYSSIERE Jeremy (EXT) GbsuSgmDci" userId="195ca6d7-fe38-4cdd-900b-8e8f6ab364cf" providerId="ADAL" clId="{D85B94D6-937C-4ADD-B0DD-D1CD93F1BCF6}" dt="2023-09-30T16:16:35.758" v="2427" actId="478"/>
          <ac:spMkLst>
            <pc:docMk/>
            <pc:sldMk cId="172815069" sldId="2145705759"/>
            <ac:spMk id="13" creationId="{19C7D070-AE14-7981-97BF-B7723EED04E9}"/>
          </ac:spMkLst>
        </pc:spChg>
        <pc:spChg chg="add mod">
          <ac:chgData name="VEYSSIERE Jeremy (EXT) GbsuSgmDci" userId="195ca6d7-fe38-4cdd-900b-8e8f6ab364cf" providerId="ADAL" clId="{D85B94D6-937C-4ADD-B0DD-D1CD93F1BCF6}" dt="2023-09-30T16:19:21.135" v="2444" actId="1076"/>
          <ac:spMkLst>
            <pc:docMk/>
            <pc:sldMk cId="172815069" sldId="2145705759"/>
            <ac:spMk id="15" creationId="{AC77C92D-E159-7ABC-F0A2-FCF04C8C90FB}"/>
          </ac:spMkLst>
        </pc:spChg>
        <pc:spChg chg="add del">
          <ac:chgData name="VEYSSIERE Jeremy (EXT) GbsuSgmDci" userId="195ca6d7-fe38-4cdd-900b-8e8f6ab364cf" providerId="ADAL" clId="{D85B94D6-937C-4ADD-B0DD-D1CD93F1BCF6}" dt="2023-09-30T16:20:44.037" v="2461"/>
          <ac:spMkLst>
            <pc:docMk/>
            <pc:sldMk cId="172815069" sldId="2145705759"/>
            <ac:spMk id="16" creationId="{0974213E-7226-5F5F-40F9-2D23BA33EA4D}"/>
          </ac:spMkLst>
        </pc:spChg>
        <pc:spChg chg="add del">
          <ac:chgData name="VEYSSIERE Jeremy (EXT) GbsuSgmDci" userId="195ca6d7-fe38-4cdd-900b-8e8f6ab364cf" providerId="ADAL" clId="{D85B94D6-937C-4ADD-B0DD-D1CD93F1BCF6}" dt="2023-09-30T16:23:49.334" v="2506" actId="478"/>
          <ac:spMkLst>
            <pc:docMk/>
            <pc:sldMk cId="172815069" sldId="2145705759"/>
            <ac:spMk id="17" creationId="{51AC434F-68EA-448A-E3D2-72E2BBE2A892}"/>
          </ac:spMkLst>
        </pc:spChg>
        <pc:spChg chg="add del">
          <ac:chgData name="VEYSSIERE Jeremy (EXT) GbsuSgmDci" userId="195ca6d7-fe38-4cdd-900b-8e8f6ab364cf" providerId="ADAL" clId="{D85B94D6-937C-4ADD-B0DD-D1CD93F1BCF6}" dt="2023-09-30T16:23:54.642" v="2508"/>
          <ac:spMkLst>
            <pc:docMk/>
            <pc:sldMk cId="172815069" sldId="2145705759"/>
            <ac:spMk id="18" creationId="{6BD9F21B-3396-8548-B753-BC6A0042DBCF}"/>
          </ac:spMkLst>
        </pc:spChg>
        <pc:spChg chg="add del">
          <ac:chgData name="VEYSSIERE Jeremy (EXT) GbsuSgmDci" userId="195ca6d7-fe38-4cdd-900b-8e8f6ab364cf" providerId="ADAL" clId="{D85B94D6-937C-4ADD-B0DD-D1CD93F1BCF6}" dt="2023-09-30T16:23:56.518" v="2510"/>
          <ac:spMkLst>
            <pc:docMk/>
            <pc:sldMk cId="172815069" sldId="2145705759"/>
            <ac:spMk id="19" creationId="{D5D0BDDA-01AF-A4F1-A661-9F01DF191919}"/>
          </ac:spMkLst>
        </pc:spChg>
        <pc:spChg chg="add del">
          <ac:chgData name="VEYSSIERE Jeremy (EXT) GbsuSgmDci" userId="195ca6d7-fe38-4cdd-900b-8e8f6ab364cf" providerId="ADAL" clId="{D85B94D6-937C-4ADD-B0DD-D1CD93F1BCF6}" dt="2023-09-30T16:24:04.294" v="2512"/>
          <ac:spMkLst>
            <pc:docMk/>
            <pc:sldMk cId="172815069" sldId="2145705759"/>
            <ac:spMk id="20" creationId="{FE5AD661-FBBE-5823-136A-2F493FAB37DD}"/>
          </ac:spMkLst>
        </pc:spChg>
        <pc:spChg chg="add del mod">
          <ac:chgData name="VEYSSIERE Jeremy (EXT) GbsuSgmDci" userId="195ca6d7-fe38-4cdd-900b-8e8f6ab364cf" providerId="ADAL" clId="{D85B94D6-937C-4ADD-B0DD-D1CD93F1BCF6}" dt="2023-09-30T16:34:54.400" v="2559" actId="478"/>
          <ac:spMkLst>
            <pc:docMk/>
            <pc:sldMk cId="172815069" sldId="2145705759"/>
            <ac:spMk id="22" creationId="{0E061DFA-27A5-D068-1EF0-4DE9EE5CA381}"/>
          </ac:spMkLst>
        </pc:spChg>
        <pc:picChg chg="add del mod ord">
          <ac:chgData name="VEYSSIERE Jeremy (EXT) GbsuSgmDci" userId="195ca6d7-fe38-4cdd-900b-8e8f6ab364cf" providerId="ADAL" clId="{D85B94D6-937C-4ADD-B0DD-D1CD93F1BCF6}" dt="2023-09-30T16:16:32.309" v="2425" actId="478"/>
          <ac:picMkLst>
            <pc:docMk/>
            <pc:sldMk cId="172815069" sldId="2145705759"/>
            <ac:picMk id="7" creationId="{2DCCE529-D9A1-05C8-124B-EFF46B2CF0B6}"/>
          </ac:picMkLst>
        </pc:picChg>
        <pc:picChg chg="add del">
          <ac:chgData name="VEYSSIERE Jeremy (EXT) GbsuSgmDci" userId="195ca6d7-fe38-4cdd-900b-8e8f6ab364cf" providerId="ADAL" clId="{D85B94D6-937C-4ADD-B0DD-D1CD93F1BCF6}" dt="2023-09-30T16:14:30.768" v="2395" actId="22"/>
          <ac:picMkLst>
            <pc:docMk/>
            <pc:sldMk cId="172815069" sldId="2145705759"/>
            <ac:picMk id="9" creationId="{FEC95BA7-1620-DE02-06FB-08F7DE4F5077}"/>
          </ac:picMkLst>
        </pc:picChg>
        <pc:picChg chg="add mod">
          <ac:chgData name="VEYSSIERE Jeremy (EXT) GbsuSgmDci" userId="195ca6d7-fe38-4cdd-900b-8e8f6ab364cf" providerId="ADAL" clId="{D85B94D6-937C-4ADD-B0DD-D1CD93F1BCF6}" dt="2023-09-30T18:12:13.622" v="2810" actId="1076"/>
          <ac:picMkLst>
            <pc:docMk/>
            <pc:sldMk cId="172815069" sldId="2145705759"/>
            <ac:picMk id="11" creationId="{228B3C36-87E1-EA55-5FAD-1D25C19E8373}"/>
          </ac:picMkLst>
        </pc:picChg>
        <pc:picChg chg="add del mod">
          <ac:chgData name="VEYSSIERE Jeremy (EXT) GbsuSgmDci" userId="195ca6d7-fe38-4cdd-900b-8e8f6ab364cf" providerId="ADAL" clId="{D85B94D6-937C-4ADD-B0DD-D1CD93F1BCF6}" dt="2023-09-30T16:34:53.975" v="2558"/>
          <ac:picMkLst>
            <pc:docMk/>
            <pc:sldMk cId="172815069" sldId="2145705759"/>
            <ac:picMk id="23" creationId="{9EF8C02D-CBF8-BC8F-D7B8-7BE7AE19B8E1}"/>
          </ac:picMkLst>
        </pc:picChg>
        <pc:picChg chg="add mod">
          <ac:chgData name="VEYSSIERE Jeremy (EXT) GbsuSgmDci" userId="195ca6d7-fe38-4cdd-900b-8e8f6ab364cf" providerId="ADAL" clId="{D85B94D6-937C-4ADD-B0DD-D1CD93F1BCF6}" dt="2023-09-30T16:52:13.408" v="2572" actId="1076"/>
          <ac:picMkLst>
            <pc:docMk/>
            <pc:sldMk cId="172815069" sldId="2145705759"/>
            <ac:picMk id="1026" creationId="{170C38C9-FFD0-1D78-08DC-774600664045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28" creationId="{DBA49C3A-0F31-7817-D6A7-0C02A1CEB2F4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30" creationId="{82232D2B-A249-7CE8-569C-892B1FF2B73F}"/>
          </ac:picMkLst>
        </pc:picChg>
        <pc:picChg chg="add mod">
          <ac:chgData name="VEYSSIERE Jeremy (EXT) GbsuSgmDci" userId="195ca6d7-fe38-4cdd-900b-8e8f6ab364cf" providerId="ADAL" clId="{D85B94D6-937C-4ADD-B0DD-D1CD93F1BCF6}" dt="2023-10-01T19:41:34.770" v="3069" actId="1076"/>
          <ac:picMkLst>
            <pc:docMk/>
            <pc:sldMk cId="172815069" sldId="2145705759"/>
            <ac:picMk id="1034" creationId="{1AFF7476-E524-8893-9986-77EE88D55847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36" creationId="{1B00265F-99A0-789B-7F25-6CE92A61ECF9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38" creationId="{17570278-C7A8-69EA-3F02-5AB633FCFF01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40" creationId="{3CC9ADC8-3F87-ADA4-A82C-4183530EF901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42" creationId="{492C310A-3763-9811-280F-86952B74AAFC}"/>
          </ac:picMkLst>
        </pc:picChg>
        <pc:picChg chg="add mod">
          <ac:chgData name="VEYSSIERE Jeremy (EXT) GbsuSgmDci" userId="195ca6d7-fe38-4cdd-900b-8e8f6ab364cf" providerId="ADAL" clId="{D85B94D6-937C-4ADD-B0DD-D1CD93F1BCF6}" dt="2023-10-01T19:41:45.101" v="3070" actId="1076"/>
          <ac:picMkLst>
            <pc:docMk/>
            <pc:sldMk cId="172815069" sldId="2145705759"/>
            <ac:picMk id="1052" creationId="{35555A29-8DD9-6F2A-C000-8D5B707F3CF6}"/>
          </ac:picMkLst>
        </pc:picChg>
        <pc:picChg chg="add mod">
          <ac:chgData name="VEYSSIERE Jeremy (EXT) GbsuSgmDci" userId="195ca6d7-fe38-4cdd-900b-8e8f6ab364cf" providerId="ADAL" clId="{D85B94D6-937C-4ADD-B0DD-D1CD93F1BCF6}" dt="2023-09-30T16:52:06.997" v="2571" actId="14100"/>
          <ac:picMkLst>
            <pc:docMk/>
            <pc:sldMk cId="172815069" sldId="2145705759"/>
            <ac:picMk id="1054" creationId="{9462A6FB-963F-CDDE-D3E0-12614C9EA9BC}"/>
          </ac:picMkLst>
        </pc:picChg>
        <pc:picChg chg="add mod">
          <ac:chgData name="VEYSSIERE Jeremy (EXT) GbsuSgmDci" userId="195ca6d7-fe38-4cdd-900b-8e8f6ab364cf" providerId="ADAL" clId="{D85B94D6-937C-4ADD-B0DD-D1CD93F1BCF6}" dt="2023-10-01T19:41:52.777" v="3071" actId="1076"/>
          <ac:picMkLst>
            <pc:docMk/>
            <pc:sldMk cId="172815069" sldId="2145705759"/>
            <ac:picMk id="1056" creationId="{D830F64B-0F73-2705-1320-B2A360CE5C61}"/>
          </ac:picMkLst>
        </pc:picChg>
      </pc:sldChg>
      <pc:sldChg chg="new del">
        <pc:chgData name="VEYSSIERE Jeremy (EXT) GbsuSgmDci" userId="195ca6d7-fe38-4cdd-900b-8e8f6ab364cf" providerId="ADAL" clId="{D85B94D6-937C-4ADD-B0DD-D1CD93F1BCF6}" dt="2023-09-30T16:12:45.556" v="2385" actId="47"/>
        <pc:sldMkLst>
          <pc:docMk/>
          <pc:sldMk cId="1545807237" sldId="2145705759"/>
        </pc:sldMkLst>
      </pc:sldChg>
      <pc:sldChg chg="add del">
        <pc:chgData name="VEYSSIERE Jeremy (EXT) GbsuSgmDci" userId="195ca6d7-fe38-4cdd-900b-8e8f6ab364cf" providerId="ADAL" clId="{D85B94D6-937C-4ADD-B0DD-D1CD93F1BCF6}" dt="2023-09-11T10:52:28.413" v="1894"/>
        <pc:sldMkLst>
          <pc:docMk/>
          <pc:sldMk cId="2998603261" sldId="2145705759"/>
        </pc:sldMkLst>
      </pc:sldChg>
      <pc:sldChg chg="addSp delSp modSp new del mod">
        <pc:chgData name="VEYSSIERE Jeremy (EXT) GbsuSgmDci" userId="195ca6d7-fe38-4cdd-900b-8e8f6ab364cf" providerId="ADAL" clId="{D85B94D6-937C-4ADD-B0DD-D1CD93F1BCF6}" dt="2023-09-30T17:22:54.268" v="2671" actId="47"/>
        <pc:sldMkLst>
          <pc:docMk/>
          <pc:sldMk cId="1781546008" sldId="2145705760"/>
        </pc:sldMkLst>
        <pc:spChg chg="del mod">
          <ac:chgData name="VEYSSIERE Jeremy (EXT) GbsuSgmDci" userId="195ca6d7-fe38-4cdd-900b-8e8f6ab364cf" providerId="ADAL" clId="{D85B94D6-937C-4ADD-B0DD-D1CD93F1BCF6}" dt="2023-09-30T17:19:49.007" v="2615" actId="478"/>
          <ac:spMkLst>
            <pc:docMk/>
            <pc:sldMk cId="1781546008" sldId="2145705760"/>
            <ac:spMk id="3" creationId="{75E07F49-19C4-5BF9-B222-3C8164B94D57}"/>
          </ac:spMkLst>
        </pc:spChg>
        <pc:spChg chg="del mod">
          <ac:chgData name="VEYSSIERE Jeremy (EXT) GbsuSgmDci" userId="195ca6d7-fe38-4cdd-900b-8e8f6ab364cf" providerId="ADAL" clId="{D85B94D6-937C-4ADD-B0DD-D1CD93F1BCF6}" dt="2023-09-30T17:19:46.657" v="2613" actId="478"/>
          <ac:spMkLst>
            <pc:docMk/>
            <pc:sldMk cId="1781546008" sldId="2145705760"/>
            <ac:spMk id="5" creationId="{ED2F55D5-CA1E-5194-FACD-A68258D7EFC7}"/>
          </ac:spMkLst>
        </pc:spChg>
        <pc:spChg chg="add del mod">
          <ac:chgData name="VEYSSIERE Jeremy (EXT) GbsuSgmDci" userId="195ca6d7-fe38-4cdd-900b-8e8f6ab364cf" providerId="ADAL" clId="{D85B94D6-937C-4ADD-B0DD-D1CD93F1BCF6}" dt="2023-09-30T17:19:57.021" v="2618" actId="478"/>
          <ac:spMkLst>
            <pc:docMk/>
            <pc:sldMk cId="1781546008" sldId="2145705760"/>
            <ac:spMk id="6" creationId="{557498C9-F63F-35A9-8D6F-3B2918C3FA7D}"/>
          </ac:spMkLst>
        </pc:spChg>
        <pc:spChg chg="add del">
          <ac:chgData name="VEYSSIERE Jeremy (EXT) GbsuSgmDci" userId="195ca6d7-fe38-4cdd-900b-8e8f6ab364cf" providerId="ADAL" clId="{D85B94D6-937C-4ADD-B0DD-D1CD93F1BCF6}" dt="2023-09-30T17:20:02.562" v="2620"/>
          <ac:spMkLst>
            <pc:docMk/>
            <pc:sldMk cId="1781546008" sldId="2145705760"/>
            <ac:spMk id="7" creationId="{DE1E36F3-1297-EC9E-0175-5F102987B5E9}"/>
          </ac:spMkLst>
        </pc:spChg>
        <pc:spChg chg="add del">
          <ac:chgData name="VEYSSIERE Jeremy (EXT) GbsuSgmDci" userId="195ca6d7-fe38-4cdd-900b-8e8f6ab364cf" providerId="ADAL" clId="{D85B94D6-937C-4ADD-B0DD-D1CD93F1BCF6}" dt="2023-09-30T17:20:09.390" v="2622"/>
          <ac:spMkLst>
            <pc:docMk/>
            <pc:sldMk cId="1781546008" sldId="2145705760"/>
            <ac:spMk id="8" creationId="{46FDBC21-4DBC-3E43-7B9C-BAAF888363C9}"/>
          </ac:spMkLst>
        </pc:spChg>
        <pc:spChg chg="add del mod">
          <ac:chgData name="VEYSSIERE Jeremy (EXT) GbsuSgmDci" userId="195ca6d7-fe38-4cdd-900b-8e8f6ab364cf" providerId="ADAL" clId="{D85B94D6-937C-4ADD-B0DD-D1CD93F1BCF6}" dt="2023-09-30T17:20:18.249" v="2625" actId="478"/>
          <ac:spMkLst>
            <pc:docMk/>
            <pc:sldMk cId="1781546008" sldId="2145705760"/>
            <ac:spMk id="9" creationId="{78DF1462-CA3F-2DF0-7981-8EFA7F4F4691}"/>
          </ac:spMkLst>
        </pc:spChg>
        <pc:picChg chg="add mod">
          <ac:chgData name="VEYSSIERE Jeremy (EXT) GbsuSgmDci" userId="195ca6d7-fe38-4cdd-900b-8e8f6ab364cf" providerId="ADAL" clId="{D85B94D6-937C-4ADD-B0DD-D1CD93F1BCF6}" dt="2023-09-30T17:21:02.878" v="2627" actId="1076"/>
          <ac:picMkLst>
            <pc:docMk/>
            <pc:sldMk cId="1781546008" sldId="2145705760"/>
            <ac:picMk id="11" creationId="{B7BA4A9A-9674-F71B-29D9-ECA9C9AC3265}"/>
          </ac:picMkLst>
        </pc:picChg>
        <pc:picChg chg="add">
          <ac:chgData name="VEYSSIERE Jeremy (EXT) GbsuSgmDci" userId="195ca6d7-fe38-4cdd-900b-8e8f6ab364cf" providerId="ADAL" clId="{D85B94D6-937C-4ADD-B0DD-D1CD93F1BCF6}" dt="2023-09-30T17:21:18.884" v="2628" actId="22"/>
          <ac:picMkLst>
            <pc:docMk/>
            <pc:sldMk cId="1781546008" sldId="2145705760"/>
            <ac:picMk id="13" creationId="{D8A88483-8F01-90E5-DDAE-935BDC15D0C1}"/>
          </ac:picMkLst>
        </pc:picChg>
      </pc:sldChg>
      <pc:sldChg chg="add">
        <pc:chgData name="VEYSSIERE Jeremy (EXT) GbsuSgmDci" userId="195ca6d7-fe38-4cdd-900b-8e8f6ab364cf" providerId="ADAL" clId="{D85B94D6-937C-4ADD-B0DD-D1CD93F1BCF6}" dt="2023-09-30T17:21:21.749" v="2629"/>
        <pc:sldMkLst>
          <pc:docMk/>
          <pc:sldMk cId="3854122703" sldId="2145705761"/>
        </pc:sldMkLst>
      </pc:sldChg>
      <pc:sldChg chg="modSp add mod">
        <pc:chgData name="VEYSSIERE Jeremy (EXT) GbsuSgmDci" userId="195ca6d7-fe38-4cdd-900b-8e8f6ab364cf" providerId="ADAL" clId="{D85B94D6-937C-4ADD-B0DD-D1CD93F1BCF6}" dt="2023-09-30T17:57:37.884" v="2794" actId="1076"/>
        <pc:sldMkLst>
          <pc:docMk/>
          <pc:sldMk cId="108850775" sldId="2145705762"/>
        </pc:sldMkLst>
        <pc:spChg chg="mod">
          <ac:chgData name="VEYSSIERE Jeremy (EXT) GbsuSgmDci" userId="195ca6d7-fe38-4cdd-900b-8e8f6ab364cf" providerId="ADAL" clId="{D85B94D6-937C-4ADD-B0DD-D1CD93F1BCF6}" dt="2023-09-30T17:56:37.880" v="2793" actId="20577"/>
          <ac:spMkLst>
            <pc:docMk/>
            <pc:sldMk cId="108850775" sldId="2145705762"/>
            <ac:spMk id="7" creationId="{885985BB-8A24-D1A5-C115-3CC4F1304F18}"/>
          </ac:spMkLst>
        </pc:spChg>
        <pc:spChg chg="mod">
          <ac:chgData name="VEYSSIERE Jeremy (EXT) GbsuSgmDci" userId="195ca6d7-fe38-4cdd-900b-8e8f6ab364cf" providerId="ADAL" clId="{D85B94D6-937C-4ADD-B0DD-D1CD93F1BCF6}" dt="2023-09-30T17:55:24.376" v="2725" actId="1076"/>
          <ac:spMkLst>
            <pc:docMk/>
            <pc:sldMk cId="108850775" sldId="2145705762"/>
            <ac:spMk id="8" creationId="{24674820-51E9-A015-FABC-7D29C260A23A}"/>
          </ac:spMkLst>
        </pc:spChg>
        <pc:cxnChg chg="mod">
          <ac:chgData name="VEYSSIERE Jeremy (EXT) GbsuSgmDci" userId="195ca6d7-fe38-4cdd-900b-8e8f6ab364cf" providerId="ADAL" clId="{D85B94D6-937C-4ADD-B0DD-D1CD93F1BCF6}" dt="2023-09-30T17:57:37.884" v="2794" actId="1076"/>
          <ac:cxnSpMkLst>
            <pc:docMk/>
            <pc:sldMk cId="108850775" sldId="2145705762"/>
            <ac:cxnSpMk id="10" creationId="{E96DA1C9-9D7F-0297-E7DD-48361078D184}"/>
          </ac:cxnSpMkLst>
        </pc:cxnChg>
      </pc:sldChg>
      <pc:sldChg chg="add del">
        <pc:chgData name="VEYSSIERE Jeremy (EXT) GbsuSgmDci" userId="195ca6d7-fe38-4cdd-900b-8e8f6ab364cf" providerId="ADAL" clId="{D85B94D6-937C-4ADD-B0DD-D1CD93F1BCF6}" dt="2023-09-30T17:21:50.442" v="2653"/>
        <pc:sldMkLst>
          <pc:docMk/>
          <pc:sldMk cId="1085365606" sldId="2145705762"/>
        </pc:sldMkLst>
      </pc:sldChg>
      <pc:sldChg chg="add del">
        <pc:chgData name="VEYSSIERE Jeremy (EXT) GbsuSgmDci" userId="195ca6d7-fe38-4cdd-900b-8e8f6ab364cf" providerId="ADAL" clId="{D85B94D6-937C-4ADD-B0DD-D1CD93F1BCF6}" dt="2023-09-30T17:21:53.731" v="2655"/>
        <pc:sldMkLst>
          <pc:docMk/>
          <pc:sldMk cId="2345364240" sldId="2145705762"/>
        </pc:sldMkLst>
      </pc:sldChg>
    </pc:docChg>
  </pc:docChgLst>
  <pc:docChgLst>
    <pc:chgData name="VEYSSIERE Jeremy GbsuSgmDci" userId="195ca6d7-fe38-4cdd-900b-8e8f6ab364cf" providerId="ADAL" clId="{977A8429-AF93-480D-9761-B7FDFA5C38D1}"/>
    <pc:docChg chg="delSld modSld">
      <pc:chgData name="VEYSSIERE Jeremy GbsuSgmDci" userId="195ca6d7-fe38-4cdd-900b-8e8f6ab364cf" providerId="ADAL" clId="{977A8429-AF93-480D-9761-B7FDFA5C38D1}" dt="2023-12-10T15:31:26.579" v="18" actId="47"/>
      <pc:docMkLst>
        <pc:docMk/>
      </pc:docMkLst>
      <pc:sldChg chg="addSp modSp mod modAnim">
        <pc:chgData name="VEYSSIERE Jeremy GbsuSgmDci" userId="195ca6d7-fe38-4cdd-900b-8e8f6ab364cf" providerId="ADAL" clId="{977A8429-AF93-480D-9761-B7FDFA5C38D1}" dt="2023-12-10T15:30:38.462" v="15" actId="14100"/>
        <pc:sldMkLst>
          <pc:docMk/>
          <pc:sldMk cId="2216534794" sldId="2145705692"/>
        </pc:sldMkLst>
        <pc:spChg chg="mod">
          <ac:chgData name="VEYSSIERE Jeremy GbsuSgmDci" userId="195ca6d7-fe38-4cdd-900b-8e8f6ab364cf" providerId="ADAL" clId="{977A8429-AF93-480D-9761-B7FDFA5C38D1}" dt="2023-12-10T15:29:02.927" v="6" actId="20577"/>
          <ac:spMkLst>
            <pc:docMk/>
            <pc:sldMk cId="2216534794" sldId="2145705692"/>
            <ac:spMk id="3" creationId="{8862FC98-AD29-2794-B7FE-1330260263CF}"/>
          </ac:spMkLst>
        </pc:spChg>
        <pc:picChg chg="add mod">
          <ac:chgData name="VEYSSIERE Jeremy GbsuSgmDci" userId="195ca6d7-fe38-4cdd-900b-8e8f6ab364cf" providerId="ADAL" clId="{977A8429-AF93-480D-9761-B7FDFA5C38D1}" dt="2023-12-10T15:30:38.462" v="15" actId="14100"/>
          <ac:picMkLst>
            <pc:docMk/>
            <pc:sldMk cId="2216534794" sldId="2145705692"/>
            <ac:picMk id="2" creationId="{3E361DF7-5EE6-D507-BC89-A5FD3689DED6}"/>
          </ac:picMkLst>
        </pc:picChg>
      </pc:sldChg>
      <pc:sldChg chg="del">
        <pc:chgData name="VEYSSIERE Jeremy GbsuSgmDci" userId="195ca6d7-fe38-4cdd-900b-8e8f6ab364cf" providerId="ADAL" clId="{977A8429-AF93-480D-9761-B7FDFA5C38D1}" dt="2023-12-10T15:30:57.652" v="16" actId="47"/>
        <pc:sldMkLst>
          <pc:docMk/>
          <pc:sldMk cId="1352765419" sldId="2145705719"/>
        </pc:sldMkLst>
      </pc:sldChg>
      <pc:sldChg chg="del">
        <pc:chgData name="VEYSSIERE Jeremy GbsuSgmDci" userId="195ca6d7-fe38-4cdd-900b-8e8f6ab364cf" providerId="ADAL" clId="{977A8429-AF93-480D-9761-B7FDFA5C38D1}" dt="2023-12-10T15:31:02.374" v="17" actId="47"/>
        <pc:sldMkLst>
          <pc:docMk/>
          <pc:sldMk cId="3981579394" sldId="2145705722"/>
        </pc:sldMkLst>
      </pc:sldChg>
      <pc:sldChg chg="del">
        <pc:chgData name="VEYSSIERE Jeremy GbsuSgmDci" userId="195ca6d7-fe38-4cdd-900b-8e8f6ab364cf" providerId="ADAL" clId="{977A8429-AF93-480D-9761-B7FDFA5C38D1}" dt="2023-12-10T15:31:26.579" v="18" actId="47"/>
        <pc:sldMkLst>
          <pc:docMk/>
          <pc:sldMk cId="1945677908" sldId="21457057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E640F6A5-9080-4E70-B802-25C28AB79C70}" type="datetimeFigureOut">
              <a:rPr lang="en-GB" smtClean="0"/>
              <a:pPr/>
              <a:t>10/12/2023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3820602F-4F05-45D9-805B-E85885946F2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02B4D840-579E-4A0A-8746-563BB81BFCF8}" type="datetimeFigureOut">
              <a:rPr lang="en-GB" smtClean="0"/>
              <a:pPr/>
              <a:t>10/12/2023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849F58B-522D-43AE-9196-6FF1A84B551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1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0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Romain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54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7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4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588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2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90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05EA31-1F26-44D6-99A8-702D0F52951F}"/>
              </a:ext>
            </a:extLst>
          </p:cNvPr>
          <p:cNvSpPr/>
          <p:nvPr userDrawn="1"/>
        </p:nvSpPr>
        <p:spPr>
          <a:xfrm>
            <a:off x="0" y="0"/>
            <a:ext cx="360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0" y="3240000"/>
            <a:ext cx="5005738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8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0" y="2040956"/>
            <a:ext cx="5005738" cy="83715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1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516894" y="148838"/>
            <a:ext cx="130484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Type of privacy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0" y="156532"/>
            <a:ext cx="38792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103AA-93E6-4C23-9DA4-9FEBE6A55434}"/>
              </a:ext>
            </a:extLst>
          </p:cNvPr>
          <p:cNvSpPr/>
          <p:nvPr userDrawn="1"/>
        </p:nvSpPr>
        <p:spPr>
          <a:xfrm>
            <a:off x="2125786" y="2980800"/>
            <a:ext cx="3672000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Quicksand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5509E-AB7B-4E07-8BA2-2B03EE1F2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99"/>
          <a:stretch/>
        </p:blipFill>
        <p:spPr>
          <a:xfrm>
            <a:off x="3816000" y="4494214"/>
            <a:ext cx="3045797" cy="5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Righ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6" y="364617"/>
            <a:ext cx="5578475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99" y="4500000"/>
            <a:ext cx="5579911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5580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i="0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D5E082-19E9-4D8D-9F6C-D1503B015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1150938"/>
            <a:ext cx="5580000" cy="131112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lang="en-US" dirty="0"/>
            </a:lvl1pPr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lang="en-US" dirty="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1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ef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2925" y="4500000"/>
            <a:ext cx="52704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620084-3877-4EDA-8E7A-9F6B0576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8" y="1150938"/>
            <a:ext cx="52704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05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</p:nvPr>
        </p:nvSpPr>
        <p:spPr>
          <a:xfrm>
            <a:off x="325438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ToC Content"/>
          <p:cNvSpPr>
            <a:spLocks noGrp="1"/>
          </p:cNvSpPr>
          <p:nvPr>
            <p:ph idx="1" hasCustomPrompt="1"/>
          </p:nvPr>
        </p:nvSpPr>
        <p:spPr>
          <a:xfrm>
            <a:off x="325438" y="1152000"/>
            <a:ext cx="8497887" cy="494494"/>
          </a:xfrm>
          <a:prstGeom prst="rect">
            <a:avLst/>
          </a:prstGeom>
        </p:spPr>
        <p:txBody>
          <a:bodyPr rIns="0">
            <a:spAutoFit/>
          </a:bodyPr>
          <a:lstStyle>
            <a:lvl1pPr marL="360000" indent="-360000">
              <a:spcBef>
                <a:spcPts val="1000"/>
              </a:spcBef>
              <a:spcAft>
                <a:spcPts val="200"/>
              </a:spcAft>
              <a:buClr>
                <a:srgbClr val="E60028"/>
              </a:buClr>
              <a:buSzPct val="100000"/>
              <a:buFont typeface="+mj-lt"/>
              <a:buNone/>
              <a:tabLst>
                <a:tab pos="8429625" algn="r"/>
              </a:tabLst>
              <a:defRPr sz="1800" b="1" cap="all" baseline="0">
                <a:solidFill>
                  <a:srgbClr val="E60028"/>
                </a:solidFill>
                <a:latin typeface="+mn-lt"/>
              </a:defRPr>
            </a:lvl1pPr>
            <a:lvl2pPr marL="720000" indent="-360000">
              <a:spcBef>
                <a:spcPts val="200"/>
              </a:spcBef>
              <a:buClrTx/>
              <a:buSzPct val="100000"/>
              <a:buFont typeface="+mj-lt"/>
              <a:buAutoNum type="alphaUcPeriod"/>
              <a:tabLst>
                <a:tab pos="8429625" algn="r"/>
              </a:tabLst>
              <a:defRPr sz="1400" cap="none" baseline="0">
                <a:latin typeface="+mn-lt"/>
              </a:defRPr>
            </a:lvl2pPr>
            <a:lvl3pPr marL="360000" indent="0">
              <a:spcBef>
                <a:spcPts val="2800"/>
              </a:spcBef>
              <a:buNone/>
              <a:tabLst>
                <a:tab pos="8429625" algn="r"/>
              </a:tabLst>
              <a:defRPr sz="1400" b="0" cap="all" baseline="0">
                <a:solidFill>
                  <a:srgbClr val="E60028"/>
                </a:solidFill>
              </a:defRPr>
            </a:lvl3pPr>
            <a:lvl4pPr marL="720000" indent="-360000">
              <a:spcBef>
                <a:spcPts val="200"/>
              </a:spcBef>
              <a:buClrTx/>
              <a:buFont typeface="+mj-lt"/>
              <a:buAutoNum type="alphaUcPeriod"/>
              <a:tabLst>
                <a:tab pos="8429625" algn="r"/>
              </a:tabLst>
              <a:defRPr sz="1200" cap="none" baseline="0"/>
            </a:lvl4pPr>
            <a:lvl5pPr marL="540000" indent="0">
              <a:buNone/>
              <a:tabLst>
                <a:tab pos="7988300" algn="r"/>
              </a:tabLst>
              <a:defRPr sz="800" cap="all" baseline="0"/>
            </a:lvl5pPr>
          </a:lstStyle>
          <a:p>
            <a:pPr lvl="0"/>
            <a:r>
              <a:rPr lang="en-US" noProof="0" dirty="0"/>
              <a:t>CLICK TO add section title</a:t>
            </a:r>
          </a:p>
          <a:p>
            <a:pPr lvl="1"/>
            <a:r>
              <a:rPr lang="en-US" noProof="0" dirty="0"/>
              <a:t>Increase level to add subsection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0767-2C7B-4A8B-88C1-F85FEC17A762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Disclaimer Text"/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1150938"/>
            <a:ext cx="8497887" cy="131574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900" b="0" i="0">
                <a:solidFill>
                  <a:schemeClr val="tx1"/>
                </a:solidFill>
                <a:latin typeface="+mn-lt"/>
                <a:ea typeface="Source Sans Pro" pitchFamily="34" charset="0"/>
              </a:defRPr>
            </a:lvl1pPr>
            <a:lvl2pPr marL="180000" indent="-180000"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1100" b="0" i="1">
                <a:solidFill>
                  <a:schemeClr val="tx1"/>
                </a:solidFill>
              </a:defRPr>
            </a:lvl2pPr>
            <a:lvl3pPr marL="360000" indent="-180000">
              <a:spcBef>
                <a:spcPts val="2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1100" i="1"/>
            </a:lvl3pPr>
            <a:lvl4pPr marL="252000" indent="-108000">
              <a:spcBef>
                <a:spcPts val="100"/>
              </a:spcBef>
              <a:buClr>
                <a:schemeClr val="tx2"/>
              </a:buClr>
              <a:buSzPct val="90000"/>
              <a:buFont typeface="Arial" pitchFamily="34" charset="0"/>
              <a:buChar char="●"/>
              <a:defRPr sz="1100" i="1"/>
            </a:lvl4pPr>
            <a:lvl5pPr marL="360000" indent="-108000">
              <a:spcBef>
                <a:spcPts val="1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1100" i="1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Disclaimer Title"/>
          <p:cNvSpPr>
            <a:spLocks noGrp="1"/>
          </p:cNvSpPr>
          <p:nvPr>
            <p:ph type="title" hasCustomPrompt="1"/>
          </p:nvPr>
        </p:nvSpPr>
        <p:spPr>
          <a:xfrm>
            <a:off x="325438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Sources">
            <a:extLst>
              <a:ext uri="{FF2B5EF4-FFF2-40B4-BE49-F238E27FC236}">
                <a16:creationId xmlns:a16="http://schemas.microsoft.com/office/drawing/2014/main" id="{66CDEB1D-B8F5-47BA-8571-0C6D5BB9D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BBD5-C468-4B07-AEDC-B9D783237610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01" y="2186130"/>
            <a:ext cx="5536800" cy="7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2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01" y="2186130"/>
            <a:ext cx="5536800" cy="7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1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01" y="2186130"/>
            <a:ext cx="5536800" cy="7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05EA31-1F26-44D6-99A8-702D0F52951F}"/>
              </a:ext>
            </a:extLst>
          </p:cNvPr>
          <p:cNvSpPr/>
          <p:nvPr userDrawn="1"/>
        </p:nvSpPr>
        <p:spPr>
          <a:xfrm>
            <a:off x="0" y="0"/>
            <a:ext cx="360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5759"/>
            <a:ext cx="5005739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6759"/>
            <a:ext cx="5005739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</a:t>
            </a:r>
            <a:r>
              <a:rPr lang="fr-FR" noProof="0" dirty="0" err="1"/>
              <a:t>presentation</a:t>
            </a:r>
            <a:r>
              <a:rPr lang="fr-FR" noProof="0" dirty="0"/>
              <a:t> </a:t>
            </a:r>
            <a:r>
              <a:rPr lang="fr-FR" noProof="0" dirty="0" err="1"/>
              <a:t>title</a:t>
            </a:r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103AA-93E6-4C23-9DA4-9FEBE6A55434}"/>
              </a:ext>
            </a:extLst>
          </p:cNvPr>
          <p:cNvSpPr/>
          <p:nvPr userDrawn="1"/>
        </p:nvSpPr>
        <p:spPr>
          <a:xfrm>
            <a:off x="2125787" y="2796556"/>
            <a:ext cx="3672000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>
              <a:latin typeface="Quicksand Ligh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1AAB24-6341-453F-8F3C-6D9998D00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6" y="4496413"/>
            <a:ext cx="3165521" cy="3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4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2EF15FF5-02DC-489F-B615-26E2489731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60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picture</a:t>
            </a:r>
            <a:endParaRPr lang="en-US" dirty="0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6401"/>
            <a:ext cx="5005739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7700"/>
            <a:ext cx="5005739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021969" y="169545"/>
            <a:ext cx="1799771" cy="1124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dirty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4" y="177238"/>
            <a:ext cx="314317" cy="1124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A5733-C36A-44E1-858D-E018F71B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6" y="4496413"/>
            <a:ext cx="3165521" cy="3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73EC37-AD7B-4ED2-8DBF-BAD7D02E0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99"/>
          <a:stretch/>
        </p:blipFill>
        <p:spPr>
          <a:xfrm>
            <a:off x="3816000" y="4494214"/>
            <a:ext cx="3045797" cy="530728"/>
          </a:xfrm>
          <a:prstGeom prst="rect">
            <a:avLst/>
          </a:prstGeom>
        </p:spPr>
      </p:pic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2EF15FF5-02DC-489F-B615-26E2489731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60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0" y="3240000"/>
            <a:ext cx="5005738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800" b="0" kern="1200" cap="none" spc="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0" y="2040956"/>
            <a:ext cx="5005738" cy="83715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1" kern="1200" spc="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516894" y="148838"/>
            <a:ext cx="130484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Type of privacy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0" y="156532"/>
            <a:ext cx="38792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0477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5" y="160888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8212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318109"/>
            <a:ext cx="5218281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>
              <a:latin typeface="Quicksand Light" pitchFamily="2" charset="0"/>
            </a:endParaRPr>
          </a:p>
        </p:txBody>
      </p:sp>
      <p:pic>
        <p:nvPicPr>
          <p:cNvPr id="11" name="Picture 10" descr="logo_SG.wmf">
            <a:extLst>
              <a:ext uri="{FF2B5EF4-FFF2-40B4-BE49-F238E27FC236}">
                <a16:creationId xmlns:a16="http://schemas.microsoft.com/office/drawing/2014/main" id="{B64D71F1-C7D9-4507-9228-C5313E08C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03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1201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5" y="160916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9000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2FE1E90-E065-4F26-BC40-02F0B35BAE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8" name="Picture 7" descr="logo_SG.wmf">
            <a:extLst>
              <a:ext uri="{FF2B5EF4-FFF2-40B4-BE49-F238E27FC236}">
                <a16:creationId xmlns:a16="http://schemas.microsoft.com/office/drawing/2014/main" id="{D8DCACC6-3267-437F-829C-CD37B53C1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3868EE-F0FE-479A-828A-05F361CE148B}"/>
              </a:ext>
            </a:extLst>
          </p:cNvPr>
          <p:cNvSpPr/>
          <p:nvPr userDrawn="1"/>
        </p:nvSpPr>
        <p:spPr>
          <a:xfrm>
            <a:off x="387657" y="2319300"/>
            <a:ext cx="3788308" cy="81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9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6737"/>
            <a:ext cx="396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018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491988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>
              <a:latin typeface="Quicksand Light" pitchFamily="2" charset="0"/>
            </a:endParaRPr>
          </a:p>
        </p:txBody>
      </p:sp>
      <p:pic>
        <p:nvPicPr>
          <p:cNvPr id="10" name="Picture 9" descr="logo_SG.wmf">
            <a:extLst>
              <a:ext uri="{FF2B5EF4-FFF2-40B4-BE49-F238E27FC236}">
                <a16:creationId xmlns:a16="http://schemas.microsoft.com/office/drawing/2014/main" id="{314E48DB-8521-4095-8F1F-CDDDAFD295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00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8085"/>
            <a:ext cx="414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550" b="1" spc="0" noProof="0" dirty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802"/>
            <a:ext cx="414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b="1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subsection 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5A6D089-4F00-427C-9F3B-72C8307ECF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5DC66172-1C75-4B70-9E74-A496BEF8C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581577"/>
            <a:ext cx="1887600" cy="299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A53446-BE42-40AA-9726-5B120C69D709}"/>
              </a:ext>
            </a:extLst>
          </p:cNvPr>
          <p:cNvSpPr/>
          <p:nvPr userDrawn="1"/>
        </p:nvSpPr>
        <p:spPr>
          <a:xfrm>
            <a:off x="387657" y="2506943"/>
            <a:ext cx="3788308" cy="7312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96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6954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sz="1500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4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8E765-7214-4A36-B32A-D18CCEC2BFC9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23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44691C9B-787E-48C1-BDA5-A310AD5E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4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0168931-F605-4E53-922E-B5DE707726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546954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88D0F-DDF7-4033-A15A-D24B8AE8FA21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F0065-3D22-49D7-BC76-C1227846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77" y="1061101"/>
            <a:ext cx="8546954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buFont typeface="Wingdings" panose="05000000000000000000" pitchFamily="2" charset="2"/>
              <a:buChar char="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buFont typeface="Source Sans Pro" panose="020B0503030403020204" pitchFamily="34" charset="0"/>
              <a:buChar char="–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24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5"/>
            <a:ext cx="8496302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4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496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63BCE-CCCF-4B8F-8FB1-E4FA8101B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9438" y="1061100"/>
            <a:ext cx="4055624" cy="317270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36000" tIns="36000" rIns="36000" bIns="36000" rtlCol="0">
            <a:noAutofit/>
          </a:bodyPr>
          <a:lstStyle>
            <a:lvl1pPr marL="58499" indent="-58499" algn="l" defTabSz="742923" rtl="0" eaLnBrk="1" latinLnBrk="0" hangingPunct="1">
              <a:spcBef>
                <a:spcPts val="325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Source Sans Pro" panose="020B0503030403020204" pitchFamily="34" charset="0"/>
              <a:buChar char="_"/>
              <a:defRPr lang="en-US" sz="894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>
              <a:defRPr lang="en-US" sz="894" dirty="0" smtClean="0"/>
            </a:lvl2pPr>
            <a:lvl3pPr>
              <a:defRPr lang="en-US" sz="894" dirty="0" smtClean="0"/>
            </a:lvl3pPr>
            <a:lvl4pPr>
              <a:defRPr lang="en-US" sz="894" dirty="0" smtClean="0"/>
            </a:lvl4pPr>
            <a:lvl5pPr>
              <a:defRPr lang="en-US" sz="1138" dirty="0"/>
            </a:lvl5pPr>
          </a:lstStyle>
          <a:p>
            <a:pPr marL="116996" lvl="0" indent="-116996">
              <a:lnSpc>
                <a:spcPct val="90000"/>
              </a:lnSpc>
              <a:buClrTx/>
              <a:buSzPct val="100000"/>
              <a:buFont typeface="Wingdings" panose="05000000000000000000" pitchFamily="2" charset="2"/>
              <a:buChar char=""/>
            </a:pPr>
            <a:r>
              <a:rPr lang="en-US"/>
              <a:t>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08761F-CD57-48A0-B67A-B7F82D1E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9" y="1061101"/>
            <a:ext cx="4165061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86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Righ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5"/>
            <a:ext cx="557847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4"/>
            <a:ext cx="5579912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5580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i="0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D5E082-19E9-4D8D-9F6C-D1503B015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077" y="1061101"/>
            <a:ext cx="55800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lang="en-US" sz="1050" dirty="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lang="en-US" sz="105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7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ef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2925" y="4528921"/>
            <a:ext cx="5270400" cy="115156"/>
          </a:xfrm>
          <a:prstGeom prst="rect">
            <a:avLst/>
          </a:prstGeom>
        </p:spPr>
        <p:txBody>
          <a:bodyPr tIns="0" rIns="0" bIns="36000" anchor="b" anchorCtr="0"/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569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620084-3877-4EDA-8E7A-9F6B0576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9" y="1061101"/>
            <a:ext cx="52704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68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</p:nvPr>
        </p:nvSpPr>
        <p:spPr>
          <a:xfrm>
            <a:off x="299077" y="334245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ToC Content"/>
          <p:cNvSpPr>
            <a:spLocks noGrp="1"/>
          </p:cNvSpPr>
          <p:nvPr>
            <p:ph idx="1" hasCustomPrompt="1"/>
          </p:nvPr>
        </p:nvSpPr>
        <p:spPr>
          <a:xfrm>
            <a:off x="299078" y="1061100"/>
            <a:ext cx="8524251" cy="425245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292490" indent="-292490">
              <a:spcBef>
                <a:spcPts val="812"/>
              </a:spcBef>
              <a:spcAft>
                <a:spcPts val="163"/>
              </a:spcAft>
              <a:buClr>
                <a:srgbClr val="E60028"/>
              </a:buClr>
              <a:buSzPct val="100000"/>
              <a:buFont typeface="+mj-lt"/>
              <a:buNone/>
              <a:tabLst>
                <a:tab pos="6848821" algn="r"/>
              </a:tabLst>
              <a:defRPr sz="1500" b="1" cap="all" baseline="0">
                <a:solidFill>
                  <a:srgbClr val="E60028"/>
                </a:solidFill>
                <a:latin typeface="+mn-lt"/>
              </a:defRPr>
            </a:lvl1pPr>
            <a:lvl2pPr marL="584979" indent="-292490">
              <a:spcBef>
                <a:spcPts val="163"/>
              </a:spcBef>
              <a:buClrTx/>
              <a:buSzPct val="100000"/>
              <a:buFont typeface="+mj-lt"/>
              <a:buAutoNum type="alphaUcPeriod"/>
              <a:tabLst>
                <a:tab pos="6848821" algn="r"/>
              </a:tabLst>
              <a:defRPr sz="1200" cap="none" baseline="0">
                <a:latin typeface="+mn-lt"/>
              </a:defRPr>
            </a:lvl2pPr>
            <a:lvl3pPr marL="292490" indent="0">
              <a:spcBef>
                <a:spcPts val="2275"/>
              </a:spcBef>
              <a:buNone/>
              <a:tabLst>
                <a:tab pos="6848821" algn="r"/>
              </a:tabLst>
              <a:defRPr sz="1138" b="0" cap="all" baseline="0">
                <a:solidFill>
                  <a:srgbClr val="E60028"/>
                </a:solidFill>
              </a:defRPr>
            </a:lvl3pPr>
            <a:lvl4pPr marL="584979" indent="-292490">
              <a:spcBef>
                <a:spcPts val="163"/>
              </a:spcBef>
              <a:buClrTx/>
              <a:buFont typeface="+mj-lt"/>
              <a:buAutoNum type="alphaUcPeriod"/>
              <a:tabLst>
                <a:tab pos="6848821" algn="r"/>
              </a:tabLst>
              <a:defRPr sz="975" cap="none" baseline="0"/>
            </a:lvl4pPr>
            <a:lvl5pPr marL="438734" indent="0">
              <a:buNone/>
              <a:tabLst>
                <a:tab pos="6490257" algn="r"/>
              </a:tabLst>
              <a:defRPr sz="650" cap="all" baseline="0"/>
            </a:lvl5pPr>
          </a:lstStyle>
          <a:p>
            <a:pPr lvl="0"/>
            <a:r>
              <a:rPr lang="en-US" noProof="0" dirty="0"/>
              <a:t>CLICK TO add section title</a:t>
            </a:r>
          </a:p>
          <a:p>
            <a:pPr lvl="1"/>
            <a:r>
              <a:rPr lang="en-US" noProof="0" dirty="0"/>
              <a:t>Increase level to add subsection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0767-2C7B-4A8B-88C1-F85FEC17A762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12800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3200" b="1" spc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0" y="1378800"/>
            <a:ext cx="617157" cy="863313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6600" cap="all" spc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505800" lvl="0" indent="-685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28800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3" y="2250000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Quicksand Light" pitchFamily="2" charset="0"/>
            </a:endParaRPr>
          </a:p>
        </p:txBody>
      </p:sp>
      <p:pic>
        <p:nvPicPr>
          <p:cNvPr id="10" name="Picture 9" descr="logo_SG.wmf">
            <a:extLst>
              <a:ext uri="{FF2B5EF4-FFF2-40B4-BE49-F238E27FC236}">
                <a16:creationId xmlns:a16="http://schemas.microsoft.com/office/drawing/2014/main" id="{57474D9E-C50A-46B8-8AE6-27473658B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616513"/>
            <a:ext cx="1798638" cy="35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/>
          </a:p>
        </p:txBody>
      </p:sp>
      <p:sp>
        <p:nvSpPr>
          <p:cNvPr id="7" name="Disclaimer Text"/>
          <p:cNvSpPr>
            <a:spLocks noGrp="1"/>
          </p:cNvSpPr>
          <p:nvPr>
            <p:ph type="body" sz="quarter" idx="14" hasCustomPrompt="1"/>
          </p:nvPr>
        </p:nvSpPr>
        <p:spPr>
          <a:xfrm>
            <a:off x="299078" y="1061101"/>
            <a:ext cx="8524251" cy="120610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>
              <a:lnSpc>
                <a:spcPct val="95000"/>
              </a:lnSpc>
              <a:spcBef>
                <a:spcPts val="488"/>
              </a:spcBef>
              <a:spcAft>
                <a:spcPts val="0"/>
              </a:spcAft>
              <a:buFontTx/>
              <a:buNone/>
              <a:defRPr sz="825" b="0" i="0">
                <a:solidFill>
                  <a:schemeClr val="tx1"/>
                </a:solidFill>
                <a:latin typeface="+mn-lt"/>
                <a:ea typeface="Source Sans Pro" pitchFamily="34" charset="0"/>
              </a:defRPr>
            </a:lvl1pPr>
            <a:lvl2pPr marL="146245" indent="-146245">
              <a:spcBef>
                <a:spcPts val="488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b="0" i="1">
                <a:solidFill>
                  <a:schemeClr val="tx1"/>
                </a:solidFill>
              </a:defRPr>
            </a:lvl2pPr>
            <a:lvl3pPr marL="292490" indent="-146245">
              <a:spcBef>
                <a:spcPts val="163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i="1"/>
            </a:lvl3pPr>
            <a:lvl4pPr marL="204743" indent="-87746">
              <a:spcBef>
                <a:spcPts val="81"/>
              </a:spcBef>
              <a:buClr>
                <a:schemeClr val="tx2"/>
              </a:buClr>
              <a:buSzPct val="90000"/>
              <a:buFont typeface="Arial" pitchFamily="34" charset="0"/>
              <a:buChar char="●"/>
              <a:defRPr sz="894" i="1"/>
            </a:lvl4pPr>
            <a:lvl5pPr marL="292490" indent="-87746">
              <a:spcBef>
                <a:spcPts val="81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894" i="1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Disclaimer Title"/>
          <p:cNvSpPr>
            <a:spLocks noGrp="1"/>
          </p:cNvSpPr>
          <p:nvPr>
            <p:ph type="title" hasCustomPrompt="1"/>
          </p:nvPr>
        </p:nvSpPr>
        <p:spPr>
          <a:xfrm>
            <a:off x="299077" y="334245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9" name="Sources">
            <a:extLst>
              <a:ext uri="{FF2B5EF4-FFF2-40B4-BE49-F238E27FC236}">
                <a16:creationId xmlns:a16="http://schemas.microsoft.com/office/drawing/2014/main" id="{66CDEB1D-B8F5-47BA-8571-0C6D5BB9D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4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BBD5-C468-4B07-AEDC-B9D783237610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00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92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50827" y="1154319"/>
            <a:ext cx="8639175" cy="112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9077" y="330975"/>
            <a:ext cx="8545985" cy="180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3162301" y="232172"/>
            <a:ext cx="5981700" cy="1619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E69A7-8EA2-4B40-83C0-97D92836FD7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695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437" y="177460"/>
            <a:ext cx="8497887" cy="20774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350" b="1" cap="all" baseline="0">
                <a:latin typeface="Arial Narrow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25437" y="400386"/>
            <a:ext cx="8497887" cy="1661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 b="0">
                <a:latin typeface="Arial Narrow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5437" y="895351"/>
            <a:ext cx="8497887" cy="1128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5437" y="4632007"/>
            <a:ext cx="8497887" cy="109064"/>
          </a:xfrm>
        </p:spPr>
        <p:txBody>
          <a:bodyPr tIns="0" rIns="0" bIns="36000" anchor="b" anchorCtr="0"/>
          <a:lstStyle>
            <a:lvl1pPr marL="1191" indent="-1191">
              <a:spcBef>
                <a:spcPts val="0"/>
              </a:spcBef>
              <a:buNone/>
              <a:defRPr sz="525" b="0" i="1" baseline="0">
                <a:solidFill>
                  <a:schemeClr val="tx1"/>
                </a:solidFill>
              </a:defRPr>
            </a:lvl1pPr>
            <a:lvl2pPr marL="135000" indent="-135000">
              <a:spcBef>
                <a:spcPts val="0"/>
              </a:spcBef>
              <a:buNone/>
              <a:defRPr sz="525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 noProof="0" dirty="0"/>
              <a:t>Click to add sources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5438" y="16138"/>
            <a:ext cx="1166986" cy="166190"/>
          </a:xfrm>
        </p:spPr>
        <p:txBody>
          <a:bodyPr wrap="none" tIns="36000" bIns="36000" anchor="ctr"/>
          <a:lstStyle>
            <a:lvl1pPr>
              <a:buNone/>
              <a:defRPr lang="en-US" sz="675" b="0" kern="1200" cap="all" spc="75" baseline="0" noProof="0" dirty="0" smtClean="0">
                <a:solidFill>
                  <a:schemeClr val="tx2">
                    <a:lumMod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marL="0" marR="0" lvl="0" indent="-1350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lang="en-US" dirty="0"/>
              <a:t>X – Insert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746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12800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3200" b="1" spc="0" noProof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0" y="1378800"/>
            <a:ext cx="617157" cy="863313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6600" cap="all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505800" lvl="0" indent="-685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28800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2FE1E90-E065-4F26-BC40-02F0B35BAE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AE6C9EE2-C878-48AA-99F1-7C3990831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616513"/>
            <a:ext cx="1798638" cy="351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1069E1-928B-4E39-8998-56326ABD0933}"/>
              </a:ext>
            </a:extLst>
          </p:cNvPr>
          <p:cNvSpPr/>
          <p:nvPr userDrawn="1"/>
        </p:nvSpPr>
        <p:spPr>
          <a:xfrm>
            <a:off x="387653" y="2250000"/>
            <a:ext cx="3204000" cy="90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3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575451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fr-FR" sz="3200" b="1" spc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016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3" y="2491988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Quicksand Light" pitchFamily="2" charset="0"/>
            </a:endParaRPr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103C150A-F55A-4DC8-9370-323A5931E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616513"/>
            <a:ext cx="1798638" cy="3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1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576800"/>
            <a:ext cx="414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3200" b="1" spc="0" noProof="0" dirty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800"/>
            <a:ext cx="414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b="1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subsection 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5A6D089-4F00-427C-9F3B-72C8307ECF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Click to 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6" name="Picture 5" descr="logo_SG.wmf">
            <a:extLst>
              <a:ext uri="{FF2B5EF4-FFF2-40B4-BE49-F238E27FC236}">
                <a16:creationId xmlns:a16="http://schemas.microsoft.com/office/drawing/2014/main" id="{0C0DDCB3-9534-4212-88AC-1191165DE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616513"/>
            <a:ext cx="1798638" cy="351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6ED1B9-9D93-4DC5-9C26-E085B3ECE031}"/>
              </a:ext>
            </a:extLst>
          </p:cNvPr>
          <p:cNvSpPr/>
          <p:nvPr userDrawn="1"/>
        </p:nvSpPr>
        <p:spPr>
          <a:xfrm>
            <a:off x="387653" y="2491988"/>
            <a:ext cx="3204000" cy="90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0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7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8E765-7214-4A36-B32A-D18CCEC2BFC9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4000" y="333839"/>
            <a:ext cx="8496000" cy="26161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defRPr lang="en-US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44691C9B-787E-48C1-BDA5-A310AD5E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0168931-F605-4E53-922E-B5DE707726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8496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88D0F-DDF7-4033-A15A-D24B8AE8FA21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F0065-3D22-49D7-BC76-C1227846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0938"/>
            <a:ext cx="84960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buFont typeface="Wingdings" panose="05000000000000000000" pitchFamily="2" charset="2"/>
              <a:buChar char="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buFont typeface="Source Sans Pro" panose="020B0503030403020204" pitchFamily="34" charset="0"/>
              <a:buChar char="–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6" y="364617"/>
            <a:ext cx="8496302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99" y="4500000"/>
            <a:ext cx="8497439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 dirty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8496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 dirty="0"/>
              <a:t>Click to add sub-title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63BCE-CCCF-4B8F-8FB1-E4FA8101B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9438" y="1159405"/>
            <a:ext cx="4032000" cy="3074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36000" tIns="36000" rIns="36000" bIns="36000" rtlCol="0">
            <a:noAutofit/>
          </a:bodyPr>
          <a:lstStyle>
            <a:lvl1pPr marL="72000" indent="-72000" algn="l" defTabSz="914400" rtl="0" eaLnBrk="1" latinLnBrk="0" hangingPunct="1">
              <a:spcBef>
                <a:spcPts val="4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Source Sans Pro" panose="020B0503030403020204" pitchFamily="34" charset="0"/>
              <a:buChar char="_"/>
              <a:defRPr lang="en-US" sz="11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>
              <a:defRPr lang="en-US" sz="1100" dirty="0" smtClean="0"/>
            </a:lvl2pPr>
            <a:lvl3pPr>
              <a:defRPr lang="en-US" sz="1100" dirty="0" smtClean="0"/>
            </a:lvl3pPr>
            <a:lvl4pPr>
              <a:defRPr lang="en-US" sz="1100" dirty="0" smtClean="0"/>
            </a:lvl4pPr>
            <a:lvl5pPr>
              <a:defRPr lang="en-US" sz="1400" dirty="0"/>
            </a:lvl5pPr>
          </a:lstStyle>
          <a:p>
            <a:pPr marL="144000" lvl="0" indent="-144000">
              <a:lnSpc>
                <a:spcPct val="90000"/>
              </a:lnSpc>
              <a:buClrTx/>
              <a:buSzPct val="100000"/>
              <a:buFont typeface="Wingdings" panose="05000000000000000000" pitchFamily="2" charset="2"/>
              <a:buChar char=""/>
            </a:pPr>
            <a:r>
              <a:rPr lang="fr-FR"/>
              <a:t>Modifier les styles du texte du masque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08761F-CD57-48A0-B67A-B7F82D1E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0938"/>
            <a:ext cx="41400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4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SG">
            <a:extLst>
              <a:ext uri="{FF2B5EF4-FFF2-40B4-BE49-F238E27FC236}">
                <a16:creationId xmlns:a16="http://schemas.microsoft.com/office/drawing/2014/main" id="{0D4B289A-E6DD-43CB-B81A-D39B8675B6FD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8" y="4698423"/>
            <a:ext cx="1100931" cy="2244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324000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9F76B3-F79E-4FEA-864E-A44B5ACD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150939"/>
            <a:ext cx="8496000" cy="13997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869" r:id="rId2"/>
    <p:sldLayoutId id="2147483875" r:id="rId3"/>
    <p:sldLayoutId id="2147484025" r:id="rId4"/>
    <p:sldLayoutId id="2147484024" r:id="rId5"/>
    <p:sldLayoutId id="2147483967" r:id="rId6"/>
    <p:sldLayoutId id="2147483856" r:id="rId7"/>
    <p:sldLayoutId id="2147483855" r:id="rId8"/>
    <p:sldLayoutId id="2147484020" r:id="rId9"/>
    <p:sldLayoutId id="2147484012" r:id="rId10"/>
    <p:sldLayoutId id="2147484013" r:id="rId11"/>
    <p:sldLayoutId id="2147483867" r:id="rId12"/>
    <p:sldLayoutId id="2147483830" r:id="rId13"/>
    <p:sldLayoutId id="2147483878" r:id="rId14"/>
    <p:sldLayoutId id="2147484021" r:id="rId15"/>
    <p:sldLayoutId id="2147484026" r:id="rId16"/>
    <p:sldLayoutId id="2147484023" r:id="rId17"/>
  </p:sldLayoutIdLst>
  <p:hf hdr="0" ftr="0"/>
  <p:txStyles>
    <p:titleStyle>
      <a:lvl1pPr algn="l" defTabSz="914400" rtl="0" eaLnBrk="1" fontAlgn="base" latinLnBrk="0" hangingPunct="1">
        <a:lnSpc>
          <a:spcPct val="75000"/>
        </a:lnSpc>
        <a:spcBef>
          <a:spcPct val="0"/>
        </a:spcBef>
        <a:spcAft>
          <a:spcPct val="0"/>
        </a:spcAft>
        <a:buNone/>
        <a:defRPr lang="fr-FR" sz="2000" b="0" kern="1200" cap="all" baseline="0" noProof="0" dirty="0">
          <a:solidFill>
            <a:schemeClr val="bg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90000"/>
        <a:buFont typeface="Arial" pitchFamily="34" charset="0"/>
        <a:buNone/>
        <a:defRPr lang="en-US" sz="1200" b="1" kern="1200" baseline="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88000" indent="-144000" algn="l" defTabSz="914400" rtl="0" eaLnBrk="1" latinLnBrk="0" hangingPunct="1">
        <a:lnSpc>
          <a:spcPct val="90000"/>
        </a:lnSpc>
        <a:spcBef>
          <a:spcPts val="600"/>
        </a:spcBef>
        <a:buClrTx/>
        <a:buSzPct val="100000"/>
        <a:buFont typeface="Wingdings" panose="05000000000000000000" pitchFamily="2" charset="2"/>
        <a:buChar char="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432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Source Sans Pro" panose="020B0503030403020204" pitchFamily="34" charset="0"/>
        <a:buChar char="–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576000" indent="-144000" algn="l" defTabSz="914400" rtl="0" eaLnBrk="1" latinLnBrk="0" hangingPunct="1">
        <a:lnSpc>
          <a:spcPct val="90000"/>
        </a:lnSpc>
        <a:spcBef>
          <a:spcPts val="400"/>
        </a:spcBef>
        <a:buClrTx/>
        <a:buFont typeface="Source Sans Pro" panose="020B0503030403020204" pitchFamily="34" charset="0"/>
        <a:buChar char="-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0" indent="0" algn="l" defTabSz="914400" rtl="0" eaLnBrk="1" latinLnBrk="0" hangingPunct="1">
        <a:spcBef>
          <a:spcPts val="2000"/>
        </a:spcBef>
        <a:buClr>
          <a:schemeClr val="tx2"/>
        </a:buClr>
        <a:buFontTx/>
        <a:buNone/>
        <a:defRPr lang="en-US" sz="1200" b="1" kern="1200" cap="all" baseline="0" noProof="0" dirty="0">
          <a:solidFill>
            <a:schemeClr val="bg2"/>
          </a:solidFill>
          <a:latin typeface="+mn-lt"/>
          <a:ea typeface="Source Sans Pro Black" panose="020B0803030403020204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31" userDrawn="1">
          <p15:clr>
            <a:srgbClr val="000000"/>
          </p15:clr>
        </p15:guide>
        <p15:guide id="2" pos="204" userDrawn="1">
          <p15:clr>
            <a:srgbClr val="000000"/>
          </p15:clr>
        </p15:guide>
        <p15:guide id="3" pos="5556" userDrawn="1">
          <p15:clr>
            <a:srgbClr val="000000"/>
          </p15:clr>
        </p15:guide>
        <p15:guide id="4" orient="horz" pos="725" userDrawn="1">
          <p15:clr>
            <a:srgbClr val="000000"/>
          </p15:clr>
        </p15:guide>
        <p15:guide id="5" pos="288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"/>
          <p:cNvSpPr txBox="1"/>
          <p:nvPr userDrawn="1"/>
        </p:nvSpPr>
        <p:spPr>
          <a:xfrm>
            <a:off x="4529534" y="4984417"/>
            <a:ext cx="84960" cy="92333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algn="ctr" defTabSz="742923" rtl="0" eaLnBrk="1" latinLnBrk="0" hangingPunct="1"/>
            <a:fld id="{DEAC8CA8-5DF7-40C7-830F-023D6DF7A66D}" type="slidenum">
              <a:rPr lang="fr-FR" sz="600" b="1" kern="1200" cap="all" normalizeH="0" baseline="0" noProof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pPr marL="0" algn="ctr" defTabSz="742923" rtl="0" eaLnBrk="1" latinLnBrk="0" hangingPunct="1"/>
              <a:t>‹#›</a:t>
            </a:fld>
            <a:endParaRPr lang="fr-FR" sz="600" b="1" kern="1200" cap="all" normalizeH="0" baseline="0" noProof="0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Sans Pro" pitchFamily="34" charset="0"/>
              <a:ea typeface="Source Sans Pro" pitchFamily="34" charset="0"/>
              <a:cs typeface="+mn-cs"/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add</a:t>
            </a:r>
            <a:r>
              <a:rPr lang="fr-FR" noProof="0" dirty="0"/>
              <a:t> </a:t>
            </a:r>
            <a:r>
              <a:rPr lang="fr-FR" noProof="0" dirty="0" err="1"/>
              <a:t>title</a:t>
            </a:r>
            <a:endParaRPr lang="fr-FR" noProof="0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9F76B3-F79E-4FEA-864E-A44B5ACD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77" y="1059657"/>
            <a:ext cx="8545985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291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</p:sldLayoutIdLst>
  <p:hf hdr="0" ftr="0"/>
  <p:txStyles>
    <p:titleStyle>
      <a:lvl1pPr algn="l" defTabSz="742923" rtl="0" eaLnBrk="1" fontAlgn="base" latinLnBrk="0" hangingPunct="1">
        <a:lnSpc>
          <a:spcPct val="75000"/>
        </a:lnSpc>
        <a:spcBef>
          <a:spcPct val="0"/>
        </a:spcBef>
        <a:spcAft>
          <a:spcPct val="0"/>
        </a:spcAft>
        <a:buNone/>
        <a:defRPr lang="fr-FR" sz="1500" b="0" kern="1200" cap="all" baseline="0" noProof="0" dirty="0">
          <a:solidFill>
            <a:schemeClr val="bg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742923" rtl="0" eaLnBrk="1" latinLnBrk="0" hangingPunct="1">
        <a:lnSpc>
          <a:spcPct val="90000"/>
        </a:lnSpc>
        <a:spcBef>
          <a:spcPts val="650"/>
        </a:spcBef>
        <a:buClr>
          <a:schemeClr val="tx1">
            <a:lumMod val="75000"/>
            <a:lumOff val="25000"/>
          </a:schemeClr>
        </a:buClr>
        <a:buSzPct val="90000"/>
        <a:buFont typeface="Arial" pitchFamily="34" charset="0"/>
        <a:buNone/>
        <a:defRPr lang="en-US" sz="1050" b="1" kern="1200" baseline="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33991" indent="-116996" algn="l" defTabSz="742923" rtl="0" eaLnBrk="1" latinLnBrk="0" hangingPunct="1">
        <a:lnSpc>
          <a:spcPct val="90000"/>
        </a:lnSpc>
        <a:spcBef>
          <a:spcPts val="488"/>
        </a:spcBef>
        <a:buClrTx/>
        <a:buSzPct val="100000"/>
        <a:buFont typeface="Wingdings" panose="05000000000000000000" pitchFamily="2" charset="2"/>
        <a:buChar char="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350987" indent="-116996" algn="l" defTabSz="742923" rtl="0" eaLnBrk="1" latinLnBrk="0" hangingPunct="1">
        <a:lnSpc>
          <a:spcPct val="90000"/>
        </a:lnSpc>
        <a:spcBef>
          <a:spcPts val="488"/>
        </a:spcBef>
        <a:buClr>
          <a:schemeClr val="tx1"/>
        </a:buClr>
        <a:buSzPct val="100000"/>
        <a:buFont typeface="Source Sans Pro" panose="020B0503030403020204" pitchFamily="34" charset="0"/>
        <a:buChar char="–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467984" indent="-116996" algn="l" defTabSz="742923" rtl="0" eaLnBrk="1" latinLnBrk="0" hangingPunct="1">
        <a:lnSpc>
          <a:spcPct val="90000"/>
        </a:lnSpc>
        <a:spcBef>
          <a:spcPts val="325"/>
        </a:spcBef>
        <a:buClrTx/>
        <a:buFont typeface="Source Sans Pro" panose="020B0503030403020204" pitchFamily="34" charset="0"/>
        <a:buChar char="-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0" indent="0" algn="l" defTabSz="742923" rtl="0" eaLnBrk="1" latinLnBrk="0" hangingPunct="1">
        <a:spcBef>
          <a:spcPts val="1625"/>
        </a:spcBef>
        <a:buClr>
          <a:schemeClr val="tx2"/>
        </a:buClr>
        <a:buFontTx/>
        <a:buNone/>
        <a:defRPr lang="en-US" sz="1050" b="1" kern="1200" cap="all" baseline="0" noProof="0" dirty="0">
          <a:solidFill>
            <a:schemeClr val="bg2"/>
          </a:solidFill>
          <a:latin typeface="+mn-lt"/>
          <a:ea typeface="Source Sans Pro Black" panose="020B0803030403020204" pitchFamily="34" charset="0"/>
          <a:cs typeface="Arial" pitchFamily="34" charset="0"/>
        </a:defRPr>
      </a:lvl5pPr>
      <a:lvl6pPr marL="2043038" indent="-185730" algn="l" defTabSz="742923" rtl="0" eaLnBrk="1" latinLnBrk="0" hangingPunct="1">
        <a:spcBef>
          <a:spcPct val="20000"/>
        </a:spcBef>
        <a:buFont typeface="Arial" pitchFamily="34" charset="0"/>
        <a:buNone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0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1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2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62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9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1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0">
          <p15:clr>
            <a:srgbClr val="000000"/>
          </p15:clr>
        </p15:guide>
        <p15:guide id="2" pos="204">
          <p15:clr>
            <a:srgbClr val="000000"/>
          </p15:clr>
        </p15:guide>
        <p15:guide id="3" pos="6036">
          <p15:clr>
            <a:srgbClr val="000000"/>
          </p15:clr>
        </p15:guide>
        <p15:guide id="4" orient="horz" pos="890">
          <p15:clr>
            <a:srgbClr val="000000"/>
          </p15:clr>
        </p15:guide>
        <p15:guide id="5" pos="312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345E1E-016B-4C5F-9C03-40956B031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6000" y="2459532"/>
            <a:ext cx="5005738" cy="418576"/>
          </a:xfrm>
        </p:spPr>
        <p:txBody>
          <a:bodyPr/>
          <a:lstStyle/>
          <a:p>
            <a:r>
              <a:rPr lang="fr-FR" dirty="0"/>
              <a:t>Micro-frontends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531DC1-6FDA-4EBA-83EC-92659C714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2584" y="156532"/>
            <a:ext cx="189154" cy="138499"/>
          </a:xfrm>
        </p:spPr>
        <p:txBody>
          <a:bodyPr/>
          <a:lstStyle/>
          <a:p>
            <a:r>
              <a:rPr lang="fr-FR" dirty="0"/>
              <a:t>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2FC98-AD29-2794-B7FE-1330260263CF}"/>
              </a:ext>
            </a:extLst>
          </p:cNvPr>
          <p:cNvSpPr txBox="1"/>
          <p:nvPr/>
        </p:nvSpPr>
        <p:spPr>
          <a:xfrm>
            <a:off x="3723911" y="30994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REX CHEZ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61DF7-5EE6-D507-BC89-A5FD3689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93" y="3151488"/>
            <a:ext cx="1654267" cy="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5985BB-8A24-D1A5-C115-3CC4F1304F18}"/>
              </a:ext>
            </a:extLst>
          </p:cNvPr>
          <p:cNvSpPr/>
          <p:nvPr/>
        </p:nvSpPr>
        <p:spPr>
          <a:xfrm>
            <a:off x="2939143" y="0"/>
            <a:ext cx="6204857" cy="51435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>
                <a:ea typeface="Source Sans Pro" pitchFamily="34" charset="0"/>
              </a:rPr>
              <a:t>OK for the organization side…</a:t>
            </a:r>
          </a:p>
          <a:p>
            <a:pPr algn="ctr">
              <a:spcBef>
                <a:spcPts val="1200"/>
              </a:spcBef>
            </a:pPr>
            <a:r>
              <a:rPr lang="en-US" sz="2000" i="1">
                <a:ea typeface="Source Sans Pro" pitchFamily="34" charset="0"/>
              </a:rPr>
              <a:t> but how can we implement it 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289561" y="1220290"/>
            <a:ext cx="2146210" cy="797571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2000">
                <a:solidFill>
                  <a:schemeClr val="tx1"/>
                </a:solidFill>
              </a:rPr>
              <a:t>NOW the tech part 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899053" y="1789261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9B64-AB88-4386-B718-676E5E9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HOW</a:t>
            </a:r>
          </a:p>
        </p:txBody>
      </p:sp>
      <p:pic>
        <p:nvPicPr>
          <p:cNvPr id="3074" name="Picture 2" descr="ARTICLE - Webpack 5 Module Federation">
            <a:extLst>
              <a:ext uri="{FF2B5EF4-FFF2-40B4-BE49-F238E27FC236}">
                <a16:creationId xmlns:a16="http://schemas.microsoft.com/office/drawing/2014/main" id="{4FD20501-E9EA-449A-96DE-A0F89AEC7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464" y="2865500"/>
            <a:ext cx="2004553" cy="22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948CB-E496-4CD8-A2A7-08F8D9CDE8BC}"/>
              </a:ext>
            </a:extLst>
          </p:cNvPr>
          <p:cNvSpPr txBox="1"/>
          <p:nvPr/>
        </p:nvSpPr>
        <p:spPr>
          <a:xfrm>
            <a:off x="324000" y="1266958"/>
            <a:ext cx="54443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b="1">
                <a:cs typeface="Arial" pitchFamily="34" charset="0"/>
              </a:rPr>
              <a:t>One standard : </a:t>
            </a:r>
            <a:r>
              <a:rPr lang="fr-FR" sz="3200" b="1">
                <a:cs typeface="Arial" pitchFamily="34" charset="0"/>
              </a:rPr>
              <a:t>module-federation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2000" b="1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b="1">
                <a:cs typeface="Arial" pitchFamily="34" charset="0"/>
              </a:rPr>
              <a:t>Works natively with Webpack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2000" b="1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b="1">
                <a:cs typeface="Arial" pitchFamily="34" charset="0"/>
              </a:rPr>
              <a:t>Works with React, Vue &amp; Angular</a:t>
            </a:r>
          </a:p>
          <a:p>
            <a:r>
              <a:rPr lang="fr-FR" sz="1600" b="1">
                <a:cs typeface="Arial" pitchFamily="34" charset="0"/>
              </a:rPr>
              <a:t>(for Angular : </a:t>
            </a:r>
            <a:r>
              <a:rPr lang="fr-FR" sz="1600" b="1" i="0">
                <a:solidFill>
                  <a:srgbClr val="111111"/>
                </a:solidFill>
                <a:effectLst/>
              </a:rPr>
              <a:t>@angular-architects/module-federation)</a:t>
            </a:r>
          </a:p>
          <a:p>
            <a:endParaRPr lang="fr-FR" sz="2000" b="1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b="1">
                <a:cs typeface="Arial" pitchFamily="34" charset="0"/>
              </a:rPr>
              <a:t>Works now with Vite and Next.js</a:t>
            </a:r>
          </a:p>
        </p:txBody>
      </p:sp>
      <p:pic>
        <p:nvPicPr>
          <p:cNvPr id="3" name="Picture 2" descr="Avatar">
            <a:extLst>
              <a:ext uri="{FF2B5EF4-FFF2-40B4-BE49-F238E27FC236}">
                <a16:creationId xmlns:a16="http://schemas.microsoft.com/office/drawing/2014/main" id="{178616E0-0ECC-DF76-EF7B-33A0DC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464" y="419365"/>
            <a:ext cx="2001755" cy="200175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7FB14-239B-5B17-31C6-47CF3ED7FD89}"/>
              </a:ext>
            </a:extLst>
          </p:cNvPr>
          <p:cNvSpPr txBox="1"/>
          <p:nvPr/>
        </p:nvSpPr>
        <p:spPr>
          <a:xfrm>
            <a:off x="6778487" y="2421120"/>
            <a:ext cx="162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>
                <a:solidFill>
                  <a:srgbClr val="1F2328"/>
                </a:solidFill>
              </a:rPr>
              <a:t>Zack</a:t>
            </a:r>
            <a:r>
              <a:rPr lang="fr-FR" b="1" i="0">
                <a:solidFill>
                  <a:srgbClr val="1F2328"/>
                </a:solidFill>
                <a:effectLst/>
              </a:rPr>
              <a:t> </a:t>
            </a:r>
            <a:r>
              <a:rPr lang="fr-FR" sz="1600" b="1">
                <a:solidFill>
                  <a:srgbClr val="1F2328"/>
                </a:solidFill>
              </a:rPr>
              <a:t>Jackson</a:t>
            </a:r>
          </a:p>
        </p:txBody>
      </p:sp>
    </p:spTree>
    <p:extLst>
      <p:ext uri="{BB962C8B-B14F-4D97-AF65-F5344CB8AC3E}">
        <p14:creationId xmlns:p14="http://schemas.microsoft.com/office/powerpoint/2010/main" val="334296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FE334-CEE8-4199-89F4-46764980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33839"/>
            <a:ext cx="8496000" cy="261610"/>
          </a:xfrm>
        </p:spPr>
        <p:txBody>
          <a:bodyPr anchor="b">
            <a:normAutofit/>
          </a:bodyPr>
          <a:lstStyle/>
          <a:p>
            <a:r>
              <a:rPr lang="en-US"/>
              <a:t>WEB BUNDLER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6E62D-FC32-C762-1B17-B50599EA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8" y="1263058"/>
            <a:ext cx="6470602" cy="2617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46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FE334-CEE8-4199-89F4-46764980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33839"/>
            <a:ext cx="8496000" cy="261610"/>
          </a:xfrm>
        </p:spPr>
        <p:txBody>
          <a:bodyPr anchor="b">
            <a:normAutofit/>
          </a:bodyPr>
          <a:lstStyle/>
          <a:p>
            <a:r>
              <a:rPr lang="en-US"/>
              <a:t>WEB BUNDLER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B7336-1F36-43DB-9F1F-82DB9240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07" y="1151726"/>
            <a:ext cx="6027785" cy="31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1F77-83CE-44EC-A5BF-1E4A4E7D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WEB BUNDLER</a:t>
            </a:r>
            <a:endParaRPr lang="fr-FR" dirty="0"/>
          </a:p>
        </p:txBody>
      </p:sp>
      <p:pic>
        <p:nvPicPr>
          <p:cNvPr id="1026" name="Picture 2" descr="À quoi sert Webpack et comment fonctionne-t-il ? - Blog de NeoLynk">
            <a:extLst>
              <a:ext uri="{FF2B5EF4-FFF2-40B4-BE49-F238E27FC236}">
                <a16:creationId xmlns:a16="http://schemas.microsoft.com/office/drawing/2014/main" id="{6618155D-8725-4274-9166-1B3CE337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" y="1006592"/>
            <a:ext cx="1951624" cy="19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rollup.js, a packaging tool - SoByte">
            <a:extLst>
              <a:ext uri="{FF2B5EF4-FFF2-40B4-BE49-F238E27FC236}">
                <a16:creationId xmlns:a16="http://schemas.microsoft.com/office/drawing/2014/main" id="{59824176-3AD8-4054-AB72-9837D352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32" y="1553168"/>
            <a:ext cx="2126258" cy="7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D144E-3A40-42AE-AB80-819A717C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62" y="1006592"/>
            <a:ext cx="1553595" cy="1951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F3814-B8BD-8893-C2FE-03CC3BAF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950" y="3554025"/>
            <a:ext cx="2354615" cy="9661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1977C-A086-5E36-60D6-F731643CA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53" y="3621134"/>
            <a:ext cx="2683902" cy="5608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C6DD6-4C05-BA73-398A-9E456325E611}"/>
              </a:ext>
            </a:extLst>
          </p:cNvPr>
          <p:cNvSpPr txBox="1"/>
          <p:nvPr/>
        </p:nvSpPr>
        <p:spPr>
          <a:xfrm>
            <a:off x="3708086" y="3369359"/>
            <a:ext cx="83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bg1"/>
                </a:solidFill>
                <a:highlight>
                  <a:srgbClr val="FF0000"/>
                </a:highlight>
                <a:cs typeface="Arial" pitchFamily="34" charset="0"/>
              </a:rPr>
              <a:t> NEW !        </a:t>
            </a:r>
            <a:endParaRPr lang="fr-FR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98BB2-38E5-709C-C881-049CEB5309B9}"/>
              </a:ext>
            </a:extLst>
          </p:cNvPr>
          <p:cNvSpPr txBox="1"/>
          <p:nvPr/>
        </p:nvSpPr>
        <p:spPr>
          <a:xfrm>
            <a:off x="6782483" y="3369359"/>
            <a:ext cx="109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>
                <a:solidFill>
                  <a:schemeClr val="bg1"/>
                </a:solidFill>
                <a:highlight>
                  <a:srgbClr val="FF0000"/>
                </a:highlight>
                <a:cs typeface="Arial" pitchFamily="34" charset="0"/>
              </a:rPr>
              <a:t> NEW !        </a:t>
            </a:r>
            <a:endParaRPr lang="fr-FR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36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451617" y="2172964"/>
            <a:ext cx="2512563" cy="398786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1800">
                <a:solidFill>
                  <a:schemeClr val="tx1"/>
                </a:solidFill>
              </a:rPr>
              <a:t>Implementation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>
            <a:cxnSpLocks/>
          </p:cNvCxnSpPr>
          <p:nvPr/>
        </p:nvCxnSpPr>
        <p:spPr>
          <a:xfrm>
            <a:off x="1051560" y="2472688"/>
            <a:ext cx="177142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9E5FEB-ADDB-4977-E4D8-39643579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7" y="767753"/>
            <a:ext cx="2957513" cy="36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9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-188463" y="2041692"/>
            <a:ext cx="2101025" cy="797571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1800">
                <a:solidFill>
                  <a:schemeClr val="tx1"/>
                </a:solidFill>
              </a:rPr>
              <a:t>WEBPACK</a:t>
            </a:r>
          </a:p>
          <a:p>
            <a:pPr algn="r"/>
            <a:r>
              <a:rPr lang="en-US" sz="1800">
                <a:solidFill>
                  <a:schemeClr val="tx1"/>
                </a:solidFill>
              </a:rPr>
              <a:t>MODULE-</a:t>
            </a:r>
          </a:p>
          <a:p>
            <a:pPr algn="r"/>
            <a:r>
              <a:rPr lang="en-US" sz="1800">
                <a:solidFill>
                  <a:schemeClr val="tx1"/>
                </a:solidFill>
              </a:rPr>
              <a:t>FEDERATION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354603" y="2750019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38A0ED-AE35-3C76-66DF-8467BA92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40" y="676915"/>
            <a:ext cx="3043348" cy="3949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196E95-4324-FF2A-6D75-CEC4A5B6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15" y="676915"/>
            <a:ext cx="3049712" cy="3623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50E3B-A53F-634D-2B93-F7EFA0E2682B}"/>
              </a:ext>
            </a:extLst>
          </p:cNvPr>
          <p:cNvSpPr txBox="1"/>
          <p:nvPr/>
        </p:nvSpPr>
        <p:spPr>
          <a:xfrm>
            <a:off x="2136525" y="307583"/>
            <a:ext cx="4767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1">
                <a:cs typeface="Arial" pitchFamily="34" charset="0"/>
              </a:rPr>
              <a:t>Shell</a:t>
            </a:r>
            <a:r>
              <a:rPr lang="fr-FR" sz="1600"/>
              <a:t> </a:t>
            </a:r>
            <a:r>
              <a:rPr lang="fr-FR" sz="1600" b="1">
                <a:cs typeface="Arial" pitchFamily="34" charset="0"/>
              </a:rPr>
              <a:t>App</a:t>
            </a:r>
            <a:endParaRPr lang="fr-FR" sz="16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3026A-EDB5-56A6-BCB5-8BFA1A23D260}"/>
              </a:ext>
            </a:extLst>
          </p:cNvPr>
          <p:cNvSpPr txBox="1"/>
          <p:nvPr/>
        </p:nvSpPr>
        <p:spPr>
          <a:xfrm>
            <a:off x="5375066" y="307583"/>
            <a:ext cx="4767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1">
                <a:cs typeface="Arial" pitchFamily="34" charset="0"/>
              </a:rPr>
              <a:t>MFE1</a:t>
            </a:r>
            <a:r>
              <a:rPr lang="fr-FR" sz="1600"/>
              <a:t> </a:t>
            </a:r>
            <a:r>
              <a:rPr lang="fr-FR" sz="1600" b="1">
                <a:cs typeface="Arial" pitchFamily="34" charset="0"/>
              </a:rPr>
              <a:t>App</a:t>
            </a:r>
            <a:endParaRPr lang="fr-FR" sz="16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2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5E47-3528-4CBD-8648-6EE0CECB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CHRONOLOGY</a:t>
            </a:r>
          </a:p>
        </p:txBody>
      </p:sp>
      <p:sp>
        <p:nvSpPr>
          <p:cNvPr id="6" name="Shape 133">
            <a:extLst>
              <a:ext uri="{FF2B5EF4-FFF2-40B4-BE49-F238E27FC236}">
                <a16:creationId xmlns:a16="http://schemas.microsoft.com/office/drawing/2014/main" id="{5FBED36B-C6EE-445D-8503-4D57A0757AB5}"/>
              </a:ext>
            </a:extLst>
          </p:cNvPr>
          <p:cNvSpPr/>
          <p:nvPr/>
        </p:nvSpPr>
        <p:spPr>
          <a:xfrm>
            <a:off x="614570" y="2623112"/>
            <a:ext cx="7868899" cy="0"/>
          </a:xfrm>
          <a:prstGeom prst="line">
            <a:avLst/>
          </a:prstGeom>
          <a:ln w="19050" cap="rnd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Arial" pitchFamily="34" charset="0"/>
            </a:endParaRPr>
          </a:p>
        </p:txBody>
      </p:sp>
      <p:sp>
        <p:nvSpPr>
          <p:cNvPr id="13" name="Shape 145">
            <a:extLst>
              <a:ext uri="{FF2B5EF4-FFF2-40B4-BE49-F238E27FC236}">
                <a16:creationId xmlns:a16="http://schemas.microsoft.com/office/drawing/2014/main" id="{7FA28815-5A38-4BD3-8D7E-900324A42372}"/>
              </a:ext>
            </a:extLst>
          </p:cNvPr>
          <p:cNvSpPr/>
          <p:nvPr/>
        </p:nvSpPr>
        <p:spPr>
          <a:xfrm flipV="1">
            <a:off x="5326921" y="1981057"/>
            <a:ext cx="0" cy="468000"/>
          </a:xfrm>
          <a:prstGeom prst="line">
            <a:avLst/>
          </a:prstGeom>
          <a:ln w="6350" cmpd="sng">
            <a:solidFill>
              <a:srgbClr val="C000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100">
              <a:latin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6665E0-8A8C-407D-89A8-A9C234F9306A}"/>
              </a:ext>
            </a:extLst>
          </p:cNvPr>
          <p:cNvSpPr/>
          <p:nvPr/>
        </p:nvSpPr>
        <p:spPr>
          <a:xfrm>
            <a:off x="4782845" y="1542709"/>
            <a:ext cx="1661243" cy="394330"/>
          </a:xfrm>
          <a:prstGeom prst="rect">
            <a:avLst/>
          </a:prstGeom>
        </p:spPr>
        <p:txBody>
          <a:bodyPr wrap="square" lIns="36000" tIns="36000" rIns="36000" bIns="36000" anchor="b">
            <a:spAutoFit/>
          </a:bodyPr>
          <a:lstStyle/>
          <a:p>
            <a:pPr marL="108000" lvl="1" indent="-108000">
              <a:lnSpc>
                <a:spcPct val="95000"/>
              </a:lnSpc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"/>
              <a:defRPr/>
            </a:pPr>
            <a:r>
              <a:rPr lang="en-US" sz="1100">
                <a:cs typeface="Arial" pitchFamily="34" charset="0"/>
              </a:rPr>
              <a:t>Module Federation supports Next.js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626BF-F2D3-48CD-B2E0-90460D0D0ECC}"/>
              </a:ext>
            </a:extLst>
          </p:cNvPr>
          <p:cNvSpPr/>
          <p:nvPr/>
        </p:nvSpPr>
        <p:spPr>
          <a:xfrm>
            <a:off x="5654101" y="3274092"/>
            <a:ext cx="1567877" cy="394330"/>
          </a:xfrm>
          <a:prstGeom prst="rect">
            <a:avLst/>
          </a:prstGeom>
        </p:spPr>
        <p:txBody>
          <a:bodyPr wrap="square" lIns="36000" tIns="36000" rIns="36000" bIns="36000" anchor="b">
            <a:spAutoFit/>
          </a:bodyPr>
          <a:lstStyle/>
          <a:p>
            <a:pPr marL="108000" lvl="1" indent="-108000">
              <a:lnSpc>
                <a:spcPct val="95000"/>
              </a:lnSpc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"/>
              <a:defRPr/>
            </a:pPr>
            <a:r>
              <a:rPr lang="en-US" sz="1100">
                <a:cs typeface="Arial" pitchFamily="34" charset="0"/>
              </a:rPr>
              <a:t>Module Federation supports Node.js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383E0-869B-4DD7-905B-74FC957256A1}"/>
              </a:ext>
            </a:extLst>
          </p:cNvPr>
          <p:cNvSpPr/>
          <p:nvPr/>
        </p:nvSpPr>
        <p:spPr>
          <a:xfrm>
            <a:off x="6551056" y="1548724"/>
            <a:ext cx="1389234" cy="394330"/>
          </a:xfrm>
          <a:prstGeom prst="rect">
            <a:avLst/>
          </a:prstGeom>
        </p:spPr>
        <p:txBody>
          <a:bodyPr wrap="square" lIns="36000" tIns="36000" rIns="36000" bIns="36000" anchor="b">
            <a:spAutoFit/>
          </a:bodyPr>
          <a:lstStyle/>
          <a:p>
            <a:pPr marL="108000" lvl="1" indent="-108000">
              <a:lnSpc>
                <a:spcPct val="95000"/>
              </a:lnSpc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"/>
              <a:defRPr/>
            </a:pPr>
            <a:r>
              <a:rPr lang="en-US" sz="1100">
                <a:cs typeface="Arial" pitchFamily="34" charset="0"/>
              </a:rPr>
              <a:t>Module Federation supports Vite</a:t>
            </a:r>
          </a:p>
        </p:txBody>
      </p:sp>
      <p:sp>
        <p:nvSpPr>
          <p:cNvPr id="24" name="Shape 145">
            <a:extLst>
              <a:ext uri="{FF2B5EF4-FFF2-40B4-BE49-F238E27FC236}">
                <a16:creationId xmlns:a16="http://schemas.microsoft.com/office/drawing/2014/main" id="{D52FD1CB-9F00-43B2-8399-F12FC268B140}"/>
              </a:ext>
            </a:extLst>
          </p:cNvPr>
          <p:cNvSpPr/>
          <p:nvPr/>
        </p:nvSpPr>
        <p:spPr>
          <a:xfrm flipV="1">
            <a:off x="2832576" y="2745154"/>
            <a:ext cx="0" cy="468000"/>
          </a:xfrm>
          <a:prstGeom prst="line">
            <a:avLst/>
          </a:prstGeom>
          <a:ln w="6350" cmpd="sng">
            <a:solidFill>
              <a:srgbClr val="C000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100">
              <a:latin typeface="Arial" pitchFamily="34" charset="0"/>
            </a:endParaRPr>
          </a:p>
        </p:txBody>
      </p:sp>
      <p:sp>
        <p:nvSpPr>
          <p:cNvPr id="25" name="Shape 149">
            <a:extLst>
              <a:ext uri="{FF2B5EF4-FFF2-40B4-BE49-F238E27FC236}">
                <a16:creationId xmlns:a16="http://schemas.microsoft.com/office/drawing/2014/main" id="{D1159BD7-C151-42AB-BE19-31289DF65C07}"/>
              </a:ext>
            </a:extLst>
          </p:cNvPr>
          <p:cNvSpPr/>
          <p:nvPr/>
        </p:nvSpPr>
        <p:spPr>
          <a:xfrm flipV="1">
            <a:off x="7167346" y="2035862"/>
            <a:ext cx="0" cy="468000"/>
          </a:xfrm>
          <a:prstGeom prst="line">
            <a:avLst/>
          </a:prstGeom>
          <a:ln w="6350" cmpd="sng">
            <a:solidFill>
              <a:srgbClr val="C000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100">
              <a:latin typeface="Arial" pitchFamily="34" charset="0"/>
            </a:endParaRPr>
          </a:p>
        </p:txBody>
      </p:sp>
      <p:sp>
        <p:nvSpPr>
          <p:cNvPr id="26" name="Shape 149">
            <a:extLst>
              <a:ext uri="{FF2B5EF4-FFF2-40B4-BE49-F238E27FC236}">
                <a16:creationId xmlns:a16="http://schemas.microsoft.com/office/drawing/2014/main" id="{10BA0627-3696-49E3-A615-831FD619A909}"/>
              </a:ext>
            </a:extLst>
          </p:cNvPr>
          <p:cNvSpPr/>
          <p:nvPr/>
        </p:nvSpPr>
        <p:spPr>
          <a:xfrm flipV="1">
            <a:off x="6256912" y="2720037"/>
            <a:ext cx="0" cy="576292"/>
          </a:xfrm>
          <a:prstGeom prst="line">
            <a:avLst/>
          </a:prstGeom>
          <a:ln w="6350" cmpd="sng">
            <a:solidFill>
              <a:srgbClr val="C000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100">
              <a:latin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936A10-1C1A-4C29-9D4A-67AEFC9F6AA2}"/>
              </a:ext>
            </a:extLst>
          </p:cNvPr>
          <p:cNvSpPr/>
          <p:nvPr/>
        </p:nvSpPr>
        <p:spPr>
          <a:xfrm>
            <a:off x="5272289" y="2572539"/>
            <a:ext cx="109264" cy="109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E05F15-2AB3-46A9-8C03-5CA4584ABD74}"/>
              </a:ext>
            </a:extLst>
          </p:cNvPr>
          <p:cNvSpPr/>
          <p:nvPr/>
        </p:nvSpPr>
        <p:spPr>
          <a:xfrm>
            <a:off x="6202280" y="2572539"/>
            <a:ext cx="109264" cy="109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B47EE6-020A-4A8E-8C50-05DC1F224261}"/>
              </a:ext>
            </a:extLst>
          </p:cNvPr>
          <p:cNvSpPr/>
          <p:nvPr/>
        </p:nvSpPr>
        <p:spPr>
          <a:xfrm>
            <a:off x="1322740" y="1629075"/>
            <a:ext cx="1389234" cy="394330"/>
          </a:xfrm>
          <a:prstGeom prst="rect">
            <a:avLst/>
          </a:prstGeom>
        </p:spPr>
        <p:txBody>
          <a:bodyPr wrap="square" lIns="36000" tIns="36000" rIns="36000" bIns="36000" anchor="b">
            <a:spAutoFit/>
          </a:bodyPr>
          <a:lstStyle/>
          <a:p>
            <a:pPr marL="108000" lvl="1" indent="-108000">
              <a:lnSpc>
                <a:spcPct val="95000"/>
              </a:lnSpc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"/>
              <a:defRPr/>
            </a:pPr>
            <a:r>
              <a:rPr lang="en-US" sz="1100">
                <a:cs typeface="Arial" pitchFamily="34" charset="0"/>
              </a:rPr>
              <a:t>Webpack Module-federation released</a:t>
            </a:r>
          </a:p>
        </p:txBody>
      </p:sp>
      <p:sp>
        <p:nvSpPr>
          <p:cNvPr id="34" name="Shape 149">
            <a:extLst>
              <a:ext uri="{FF2B5EF4-FFF2-40B4-BE49-F238E27FC236}">
                <a16:creationId xmlns:a16="http://schemas.microsoft.com/office/drawing/2014/main" id="{DC77ADB3-37FE-465D-B249-41EBFC4E5054}"/>
              </a:ext>
            </a:extLst>
          </p:cNvPr>
          <p:cNvSpPr/>
          <p:nvPr/>
        </p:nvSpPr>
        <p:spPr>
          <a:xfrm flipV="1">
            <a:off x="1985027" y="2010147"/>
            <a:ext cx="0" cy="468000"/>
          </a:xfrm>
          <a:prstGeom prst="line">
            <a:avLst/>
          </a:prstGeom>
          <a:ln w="6350" cmpd="sng">
            <a:solidFill>
              <a:srgbClr val="C000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100">
              <a:latin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E856A8-A5F8-4AA5-B9CA-0743F0B76849}"/>
              </a:ext>
            </a:extLst>
          </p:cNvPr>
          <p:cNvSpPr/>
          <p:nvPr/>
        </p:nvSpPr>
        <p:spPr>
          <a:xfrm>
            <a:off x="1930395" y="2572539"/>
            <a:ext cx="109264" cy="109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A3076F-2869-428E-8E18-7BDA56DB529F}"/>
              </a:ext>
            </a:extLst>
          </p:cNvPr>
          <p:cNvSpPr/>
          <p:nvPr/>
        </p:nvSpPr>
        <p:spPr>
          <a:xfrm>
            <a:off x="7112714" y="2567037"/>
            <a:ext cx="109264" cy="109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68EAE1-6D36-4781-A0DA-CDD3D30355EB}"/>
              </a:ext>
            </a:extLst>
          </p:cNvPr>
          <p:cNvSpPr/>
          <p:nvPr/>
        </p:nvSpPr>
        <p:spPr>
          <a:xfrm>
            <a:off x="2777944" y="2577783"/>
            <a:ext cx="109264" cy="10926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ED0F4C-CEB1-4179-9C21-D020FAF29037}"/>
              </a:ext>
            </a:extLst>
          </p:cNvPr>
          <p:cNvSpPr/>
          <p:nvPr/>
        </p:nvSpPr>
        <p:spPr>
          <a:xfrm>
            <a:off x="2232343" y="3228275"/>
            <a:ext cx="1524666" cy="394330"/>
          </a:xfrm>
          <a:prstGeom prst="rect">
            <a:avLst/>
          </a:prstGeom>
        </p:spPr>
        <p:txBody>
          <a:bodyPr wrap="square" lIns="36000" tIns="36000" rIns="36000" bIns="36000" anchor="b">
            <a:spAutoFit/>
          </a:bodyPr>
          <a:lstStyle/>
          <a:p>
            <a:pPr marL="108000" lvl="1" indent="-108000">
              <a:lnSpc>
                <a:spcPct val="95000"/>
              </a:lnSpc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itchFamily="2" charset="2"/>
              <a:buChar char=""/>
              <a:defRPr/>
            </a:pPr>
            <a:r>
              <a:rPr lang="en-US" sz="1100">
                <a:cs typeface="Arial" pitchFamily="34" charset="0"/>
              </a:rPr>
              <a:t>Angular Architects released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5BCE0-2118-451A-8CD9-75A11E200FCA}"/>
              </a:ext>
            </a:extLst>
          </p:cNvPr>
          <p:cNvSpPr txBox="1"/>
          <p:nvPr/>
        </p:nvSpPr>
        <p:spPr>
          <a:xfrm>
            <a:off x="1596325" y="2703637"/>
            <a:ext cx="750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>
                <a:solidFill>
                  <a:srgbClr val="C00000"/>
                </a:solidFill>
                <a:effectLst/>
              </a:rPr>
              <a:t>Mar 2020</a:t>
            </a:r>
            <a:endParaRPr lang="fr-FR" sz="1100" b="1">
              <a:solidFill>
                <a:srgbClr val="C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6F60CC-A152-48E3-8974-01DFFB310482}"/>
              </a:ext>
            </a:extLst>
          </p:cNvPr>
          <p:cNvSpPr txBox="1"/>
          <p:nvPr/>
        </p:nvSpPr>
        <p:spPr>
          <a:xfrm>
            <a:off x="4952707" y="2729834"/>
            <a:ext cx="8576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>
                <a:solidFill>
                  <a:srgbClr val="C00000"/>
                </a:solidFill>
                <a:effectLst/>
              </a:rPr>
              <a:t>Jan 2022</a:t>
            </a:r>
            <a:endParaRPr lang="fr-FR" sz="1100" b="1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FBD2E-742A-4D38-916A-CAC4CE8402F3}"/>
              </a:ext>
            </a:extLst>
          </p:cNvPr>
          <p:cNvSpPr txBox="1"/>
          <p:nvPr/>
        </p:nvSpPr>
        <p:spPr>
          <a:xfrm>
            <a:off x="5927138" y="2289563"/>
            <a:ext cx="921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>
                <a:solidFill>
                  <a:srgbClr val="C00000"/>
                </a:solidFill>
                <a:effectLst/>
              </a:rPr>
              <a:t>Feb 2022</a:t>
            </a:r>
            <a:endParaRPr lang="fr-FR" sz="1100" b="1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389DDB-2045-4CE6-91BB-28EF8C50BD1F}"/>
              </a:ext>
            </a:extLst>
          </p:cNvPr>
          <p:cNvSpPr txBox="1"/>
          <p:nvPr/>
        </p:nvSpPr>
        <p:spPr>
          <a:xfrm>
            <a:off x="2471384" y="2273652"/>
            <a:ext cx="911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>
                <a:solidFill>
                  <a:srgbClr val="C00000"/>
                </a:solidFill>
                <a:effectLst/>
              </a:rPr>
              <a:t>Nov 2020</a:t>
            </a:r>
            <a:endParaRPr lang="fr-FR" sz="1100" b="1">
              <a:solidFill>
                <a:srgbClr val="C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39E1C3-EAF5-405F-8974-58C8F23AE4EC}"/>
              </a:ext>
            </a:extLst>
          </p:cNvPr>
          <p:cNvSpPr txBox="1"/>
          <p:nvPr/>
        </p:nvSpPr>
        <p:spPr>
          <a:xfrm>
            <a:off x="6816828" y="2670746"/>
            <a:ext cx="8576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>
                <a:solidFill>
                  <a:srgbClr val="C00000"/>
                </a:solidFill>
                <a:effectLst/>
              </a:rPr>
              <a:t>Dec 2022</a:t>
            </a:r>
            <a:endParaRPr lang="fr-FR" sz="1100" b="1">
              <a:solidFill>
                <a:srgbClr val="C00000"/>
              </a:solidFill>
            </a:endParaRPr>
          </a:p>
        </p:txBody>
      </p:sp>
      <p:pic>
        <p:nvPicPr>
          <p:cNvPr id="2056" name="Picture 8" descr="Angular (web framework) - Wikipedia">
            <a:extLst>
              <a:ext uri="{FF2B5EF4-FFF2-40B4-BE49-F238E27FC236}">
                <a16:creationId xmlns:a16="http://schemas.microsoft.com/office/drawing/2014/main" id="{3B5FFBDF-C6F2-4B22-803B-4FC82723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208" y="3393976"/>
            <a:ext cx="287058" cy="2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B733DF-2C3D-3611-EECD-CC670AAA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69" y="1876208"/>
            <a:ext cx="656021" cy="2717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290" name="Picture 2" descr="webpack">
            <a:extLst>
              <a:ext uri="{FF2B5EF4-FFF2-40B4-BE49-F238E27FC236}">
                <a16:creationId xmlns:a16="http://schemas.microsoft.com/office/drawing/2014/main" id="{5CD95DB9-37A1-637E-9EFC-2AC75348D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90" y="1601108"/>
            <a:ext cx="387212" cy="3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73AE150-F3AC-A3D5-FEBC-77EF6896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44" y="1959911"/>
            <a:ext cx="586333" cy="1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B62C7AE-9390-5C95-1E0C-90627F75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642" y="3655317"/>
            <a:ext cx="505806" cy="3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5985BB-8A24-D1A5-C115-3CC4F1304F18}"/>
              </a:ext>
            </a:extLst>
          </p:cNvPr>
          <p:cNvSpPr/>
          <p:nvPr/>
        </p:nvSpPr>
        <p:spPr>
          <a:xfrm>
            <a:off x="2954331" y="0"/>
            <a:ext cx="6189669" cy="51435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74736" y="1282355"/>
            <a:ext cx="2146210" cy="797571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2000">
                <a:solidFill>
                  <a:schemeClr val="tx1"/>
                </a:solidFill>
              </a:rPr>
              <a:t>CONCRETE</a:t>
            </a:r>
          </a:p>
          <a:p>
            <a:pPr algn="r"/>
            <a:r>
              <a:rPr lang="en-US" sz="2000">
                <a:solidFill>
                  <a:schemeClr val="tx1"/>
                </a:solidFill>
              </a:rPr>
              <a:t>CASE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668708" y="1849581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@ic">
            <a:extLst>
              <a:ext uri="{FF2B5EF4-FFF2-40B4-BE49-F238E27FC236}">
                <a16:creationId xmlns:a16="http://schemas.microsoft.com/office/drawing/2014/main" id="{8E560E2C-CDC9-7317-9B46-06F543937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38" y="2347792"/>
            <a:ext cx="1006716" cy="10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9E7EB3-A11F-6204-3560-EE6AE31FC610}"/>
              </a:ext>
            </a:extLst>
          </p:cNvPr>
          <p:cNvSpPr txBox="1">
            <a:spLocks/>
          </p:cNvSpPr>
          <p:nvPr/>
        </p:nvSpPr>
        <p:spPr>
          <a:xfrm>
            <a:off x="4110769" y="911079"/>
            <a:ext cx="5909817" cy="355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Arial" pitchFamily="34" charset="0"/>
              <a:buNone/>
              <a:defRPr lang="en-US" sz="12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15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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Source Sans Pro" panose="020B0503030403020204" pitchFamily="34" charset="0"/>
              <a:buChar char="–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Source Sans Pro" panose="020B0503030403020204" pitchFamily="34" charset="0"/>
              <a:buChar char="-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ts val="2000"/>
              </a:spcBef>
              <a:buClr>
                <a:schemeClr val="tx2"/>
              </a:buClr>
              <a:buFontTx/>
              <a:buNone/>
              <a:defRPr lang="en-US" sz="1200" b="1" kern="1200" cap="all" baseline="0" noProof="0" dirty="0">
                <a:solidFill>
                  <a:schemeClr val="bg2"/>
                </a:solidFill>
                <a:latin typeface="+mn-lt"/>
                <a:ea typeface="Source Sans Pro Black" panose="020B0803030403020204" pitchFamily="34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2400" dirty="0"/>
              <a:t>IC : CRM </a:t>
            </a:r>
            <a:r>
              <a:rPr lang="fr-FR" sz="2400"/>
              <a:t>web application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2400"/>
              <a:t>Feature-teams </a:t>
            </a:r>
            <a:r>
              <a:rPr lang="fr-FR" sz="2400" dirty="0"/>
              <a:t>segregation</a:t>
            </a:r>
          </a:p>
          <a:p>
            <a:pPr marL="65835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 dirty="0"/>
              <a:t>ic-crm</a:t>
            </a:r>
          </a:p>
          <a:p>
            <a:pPr marL="65835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b="1"/>
              <a:t>sgm-contact</a:t>
            </a:r>
          </a:p>
          <a:p>
            <a:pPr marL="65835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2400" dirty="0"/>
              <a:t>4 releases / week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296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0B5B-4276-43EB-B4C4-2C712EC8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53926FC-8717-4B7C-9317-CEC3F6902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08" y="1360657"/>
            <a:ext cx="6525184" cy="2295898"/>
          </a:xfrm>
          <a:prstGeom prst="rect">
            <a:avLst/>
          </a:prstGeom>
        </p:spPr>
      </p:pic>
      <p:pic>
        <p:nvPicPr>
          <p:cNvPr id="4" name="Picture 2" descr="@ic">
            <a:extLst>
              <a:ext uri="{FF2B5EF4-FFF2-40B4-BE49-F238E27FC236}">
                <a16:creationId xmlns:a16="http://schemas.microsoft.com/office/drawing/2014/main" id="{A83BE89C-B34B-486D-8A33-1D8C0528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39" y="3191210"/>
            <a:ext cx="304801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6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8E3A-87D8-5526-CFC2-9CA760362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2803108" cy="236475"/>
          </a:xfrm>
        </p:spPr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SG</a:t>
            </a:r>
            <a:r>
              <a:rPr lang="fr-FR"/>
              <a:t>|</a:t>
            </a:r>
            <a:r>
              <a:rPr lang="fr-FR">
                <a:solidFill>
                  <a:schemeClr val="tx1"/>
                </a:solidFill>
              </a:rPr>
              <a:t>MARKETS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B3C36-87E1-EA55-5FAD-1D25C19E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92" y="501192"/>
            <a:ext cx="6011606" cy="4405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7C92D-E159-7ABC-F0A2-FCF04C8C90FB}"/>
              </a:ext>
            </a:extLst>
          </p:cNvPr>
          <p:cNvSpPr txBox="1"/>
          <p:nvPr/>
        </p:nvSpPr>
        <p:spPr>
          <a:xfrm>
            <a:off x="184974" y="894871"/>
            <a:ext cx="24256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000000"/>
                </a:solidFill>
                <a:effectLst/>
                <a:latin typeface="Source Sans Pro (Body)"/>
              </a:rPr>
              <a:t>Societe Generale's marketplace of BtoB services</a:t>
            </a:r>
          </a:p>
        </p:txBody>
      </p:sp>
      <p:pic>
        <p:nvPicPr>
          <p:cNvPr id="1026" name="Picture 2" descr="Typescript - Free logo icons">
            <a:extLst>
              <a:ext uri="{FF2B5EF4-FFF2-40B4-BE49-F238E27FC236}">
                <a16:creationId xmlns:a16="http://schemas.microsoft.com/office/drawing/2014/main" id="{170C38C9-FFD0-1D78-08DC-77460066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3" y="2113668"/>
            <a:ext cx="300582" cy="3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ct (software) - Wikipedia">
            <a:extLst>
              <a:ext uri="{FF2B5EF4-FFF2-40B4-BE49-F238E27FC236}">
                <a16:creationId xmlns:a16="http://schemas.microsoft.com/office/drawing/2014/main" id="{DBA49C3A-0F31-7817-D6A7-0C02A1CE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29" y="2115340"/>
            <a:ext cx="345855" cy="3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(web framework) - Wikipedia">
            <a:extLst>
              <a:ext uri="{FF2B5EF4-FFF2-40B4-BE49-F238E27FC236}">
                <a16:creationId xmlns:a16="http://schemas.microsoft.com/office/drawing/2014/main" id="{82232D2B-A249-7CE8-569C-892B1FF2B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53" y="2060432"/>
            <a:ext cx="421774" cy="4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mation C# - Langage de programmation pour Microsoft .NET">
            <a:extLst>
              <a:ext uri="{FF2B5EF4-FFF2-40B4-BE49-F238E27FC236}">
                <a16:creationId xmlns:a16="http://schemas.microsoft.com/office/drawing/2014/main" id="{1AFF7476-E524-8893-9986-77EE88D5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3" y="2676453"/>
            <a:ext cx="342179" cy="3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20 Now Available - OpenJS Foundation">
            <a:extLst>
              <a:ext uri="{FF2B5EF4-FFF2-40B4-BE49-F238E27FC236}">
                <a16:creationId xmlns:a16="http://schemas.microsoft.com/office/drawing/2014/main" id="{1B00265F-99A0-789B-7F25-6CE92A61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81" y="2095872"/>
            <a:ext cx="308104" cy="3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rmation ASP.NET Core - Framework Microsoft Open-Source - Sparks">
            <a:extLst>
              <a:ext uri="{FF2B5EF4-FFF2-40B4-BE49-F238E27FC236}">
                <a16:creationId xmlns:a16="http://schemas.microsoft.com/office/drawing/2014/main" id="{17570278-C7A8-69EA-3F02-5AB633FC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6" y="2689335"/>
            <a:ext cx="342178" cy="34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crosoft Azure - Wikipedia">
            <a:extLst>
              <a:ext uri="{FF2B5EF4-FFF2-40B4-BE49-F238E27FC236}">
                <a16:creationId xmlns:a16="http://schemas.microsoft.com/office/drawing/2014/main" id="{3CC9ADC8-3F87-ADA4-A82C-4183530E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02" y="3286202"/>
            <a:ext cx="342180" cy="3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mazon Web Services - Wikipedia">
            <a:extLst>
              <a:ext uri="{FF2B5EF4-FFF2-40B4-BE49-F238E27FC236}">
                <a16:creationId xmlns:a16="http://schemas.microsoft.com/office/drawing/2014/main" id="{492C310A-3763-9811-280F-86952B74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30" y="3355732"/>
            <a:ext cx="396811" cy="23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555A29-8DD9-6F2A-C000-8D5B707F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4" y="3862314"/>
            <a:ext cx="361364" cy="3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ocker full logo transparent PNG - StickPNG">
            <a:extLst>
              <a:ext uri="{FF2B5EF4-FFF2-40B4-BE49-F238E27FC236}">
                <a16:creationId xmlns:a16="http://schemas.microsoft.com/office/drawing/2014/main" id="{9462A6FB-963F-CDDE-D3E0-12614C9E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0" y="3783111"/>
            <a:ext cx="465518" cy="4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Formation Terraform | Human Coders Formations">
            <a:extLst>
              <a:ext uri="{FF2B5EF4-FFF2-40B4-BE49-F238E27FC236}">
                <a16:creationId xmlns:a16="http://schemas.microsoft.com/office/drawing/2014/main" id="{D830F64B-0F73-2705-1320-B2A360CE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79" y="3798616"/>
            <a:ext cx="579075" cy="4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E764-2785-4A3E-9E8B-7382BBFC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19681D-F8FE-4C80-9D69-353D6467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8" y="1212520"/>
            <a:ext cx="6827548" cy="2718459"/>
          </a:xfrm>
          <a:prstGeom prst="rect">
            <a:avLst/>
          </a:prstGeom>
        </p:spPr>
      </p:pic>
      <p:pic>
        <p:nvPicPr>
          <p:cNvPr id="4" name="Picture 2" descr="@ic">
            <a:extLst>
              <a:ext uri="{FF2B5EF4-FFF2-40B4-BE49-F238E27FC236}">
                <a16:creationId xmlns:a16="http://schemas.microsoft.com/office/drawing/2014/main" id="{2633D3D5-D514-4E58-97A2-E0A15DA1C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95" y="3256500"/>
            <a:ext cx="304801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9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B2DA-49B0-4EFA-8E07-5AE028D1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85D81-B971-4153-A5FF-0FAFA487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0" y="927919"/>
            <a:ext cx="3888436" cy="3481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1E30F-CD77-4B3B-BCA7-1D125A581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00586"/>
            <a:ext cx="4072590" cy="311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21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3A9D-3350-4FBF-9007-5EBECD3C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1E6E1-0663-44B2-B633-73DFA089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8" y="1009728"/>
            <a:ext cx="4313382" cy="328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0EDA7-0828-45A0-A961-166C4083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996" y="1290030"/>
            <a:ext cx="3844296" cy="30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2EA0-1312-4829-AE2E-45EB17B0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E0797-413D-4EB5-9E15-96DC31E3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70" y="951067"/>
            <a:ext cx="4446270" cy="3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5985BB-8A24-D1A5-C115-3CC4F1304F18}"/>
              </a:ext>
            </a:extLst>
          </p:cNvPr>
          <p:cNvSpPr/>
          <p:nvPr/>
        </p:nvSpPr>
        <p:spPr>
          <a:xfrm>
            <a:off x="2954331" y="-1"/>
            <a:ext cx="6189669" cy="51435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297821" y="1505720"/>
            <a:ext cx="2146210" cy="797571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2000">
                <a:solidFill>
                  <a:schemeClr val="tx1"/>
                </a:solidFill>
              </a:rPr>
              <a:t>WARNINGS 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899053" y="1842601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516417-96BF-6184-0456-32309CC352FF}"/>
              </a:ext>
            </a:extLst>
          </p:cNvPr>
          <p:cNvSpPr txBox="1"/>
          <p:nvPr/>
        </p:nvSpPr>
        <p:spPr>
          <a:xfrm>
            <a:off x="3359180" y="892731"/>
            <a:ext cx="5158332" cy="335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/>
              <a:t>Avoid code duplication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/>
              <a:t>Define communication between micro-frontends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1"/>
              <a:t>Define functional domains</a:t>
            </a:r>
            <a:endParaRPr lang="fr-FR" sz="2400" b="1" dirty="0"/>
          </a:p>
        </p:txBody>
      </p:sp>
      <p:pic>
        <p:nvPicPr>
          <p:cNvPr id="6146" name="Picture 2" descr="Warning - Free signs icons">
            <a:extLst>
              <a:ext uri="{FF2B5EF4-FFF2-40B4-BE49-F238E27FC236}">
                <a16:creationId xmlns:a16="http://schemas.microsoft.com/office/drawing/2014/main" id="{2A06EC7E-2AB1-4010-25FC-F3BAC28E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4" y="2303291"/>
            <a:ext cx="937666" cy="9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7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4D00-DF17-449E-BBAB-1663B0BF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  <a:noFill/>
        </p:spPr>
        <p:txBody>
          <a:bodyPr/>
          <a:lstStyle/>
          <a:p>
            <a:r>
              <a:rPr lang="fr-FR" dirty="0"/>
              <a:t>CONCRETE CASE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EFE8ACA3-B874-4135-964C-D27B2547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07" y="595449"/>
            <a:ext cx="5365856" cy="43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94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F43A-C6B2-4352-AB1F-68A43357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ON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2E753-F91B-4AF8-A514-0BBAE663A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595449"/>
            <a:ext cx="4827353" cy="4027769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fr-F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 dirty="0"/>
              <a:t>Each micro-frontend is a </a:t>
            </a:r>
            <a:r>
              <a:rPr lang="fr-FR" sz="2000"/>
              <a:t>static website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/>
              <a:t>Usage of public cloud provider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/>
              <a:t>Usage of :</a:t>
            </a:r>
          </a:p>
          <a:p>
            <a:pPr marL="6583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          Azure CDN Profile</a:t>
            </a:r>
          </a:p>
          <a:p>
            <a:pPr marL="6583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/>
              <a:t>          Azure Block Storage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000"/>
              <a:t>Green IT : reduce CO2e</a:t>
            </a:r>
            <a:endParaRPr lang="fr-FR" sz="2000" dirty="0"/>
          </a:p>
          <a:p>
            <a:endParaRPr lang="fr-FR" sz="1600" dirty="0">
              <a:latin typeface="+mj-lt"/>
              <a:cs typeface="+mn-cs"/>
            </a:endParaRPr>
          </a:p>
        </p:txBody>
      </p:sp>
      <p:pic>
        <p:nvPicPr>
          <p:cNvPr id="8196" name="Picture 4" descr="IT for green">
            <a:extLst>
              <a:ext uri="{FF2B5EF4-FFF2-40B4-BE49-F238E27FC236}">
                <a16:creationId xmlns:a16="http://schemas.microsoft.com/office/drawing/2014/main" id="{B6A0A59C-85E0-36D8-5ACC-C8674836A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4"/>
          <a:stretch/>
        </p:blipFill>
        <p:spPr bwMode="auto">
          <a:xfrm>
            <a:off x="5612042" y="0"/>
            <a:ext cx="353195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ntent Delivery Network (CDN) | Microsoft Azure Mono">
            <a:extLst>
              <a:ext uri="{FF2B5EF4-FFF2-40B4-BE49-F238E27FC236}">
                <a16:creationId xmlns:a16="http://schemas.microsoft.com/office/drawing/2014/main" id="{0097BC46-F294-98AC-2B0B-4123A2F9F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3" y="2809251"/>
            <a:ext cx="558415" cy="2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zure Blob Storage Integration: How to Connect to Azure Blob | Cleo">
            <a:extLst>
              <a:ext uri="{FF2B5EF4-FFF2-40B4-BE49-F238E27FC236}">
                <a16:creationId xmlns:a16="http://schemas.microsoft.com/office/drawing/2014/main" id="{846AD1F1-5DBD-7B8E-50D7-CCB20A1B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8" y="3252559"/>
            <a:ext cx="1326229" cy="5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2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8D98-E93D-4554-A1E2-3CAC553E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On infrastructure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0014424-4CBD-4200-9B59-1228B24E67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161166BF-9415-4C38-AA0A-9FB730C60E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22EA9-CA0F-8840-4ACB-37BE3348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78" y="1451851"/>
            <a:ext cx="5966222" cy="2996063"/>
          </a:xfrm>
          <a:prstGeom prst="rect">
            <a:avLst/>
          </a:prstGeom>
        </p:spPr>
      </p:pic>
      <p:pic>
        <p:nvPicPr>
          <p:cNvPr id="9218" name="Picture 2" descr="Azure has a new logo, but where do you download it? Here!">
            <a:extLst>
              <a:ext uri="{FF2B5EF4-FFF2-40B4-BE49-F238E27FC236}">
                <a16:creationId xmlns:a16="http://schemas.microsoft.com/office/drawing/2014/main" id="{0A8A58D2-5D9C-2573-3F70-BCBC6B55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88" y="382591"/>
            <a:ext cx="664370" cy="6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43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304E-298D-4EED-8E8B-25A7CDEF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WHEN USE IT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456F9-4798-4119-B0F5-1E3430C6C8FD}"/>
              </a:ext>
            </a:extLst>
          </p:cNvPr>
          <p:cNvSpPr txBox="1"/>
          <p:nvPr/>
        </p:nvSpPr>
        <p:spPr>
          <a:xfrm>
            <a:off x="237324" y="1031841"/>
            <a:ext cx="4453338" cy="3079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/>
              <a:t>Use it for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/>
              <a:t>Improve feature teams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/>
              <a:t>Sharing navigation between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/>
              <a:t>Improve change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1"/>
          </a:p>
          <a:p>
            <a:pPr>
              <a:lnSpc>
                <a:spcPct val="150000"/>
              </a:lnSpc>
            </a:pPr>
            <a:r>
              <a:rPr lang="fr-FR" sz="2000" b="1"/>
              <a:t>Do not use it for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/>
              <a:t>Speed up application build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500" b="1"/>
              <a:t>Improve app loading in web browser</a:t>
            </a:r>
            <a:endParaRPr lang="fr-FR" sz="1500" b="1" dirty="0"/>
          </a:p>
        </p:txBody>
      </p:sp>
      <p:pic>
        <p:nvPicPr>
          <p:cNvPr id="3076" name="Picture 4" descr="Simple strategies to ace secondary school summary writing">
            <a:extLst>
              <a:ext uri="{FF2B5EF4-FFF2-40B4-BE49-F238E27FC236}">
                <a16:creationId xmlns:a16="http://schemas.microsoft.com/office/drawing/2014/main" id="{77494DCA-B7D9-07A7-CE95-0DD28385F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34575"/>
          <a:stretch/>
        </p:blipFill>
        <p:spPr bwMode="auto">
          <a:xfrm>
            <a:off x="4690662" y="0"/>
            <a:ext cx="445333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66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1A2C-CF4B-80C2-7157-4D0548B0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LEARN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3F68F2-C05D-315F-520B-EE96865A4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66" y="533981"/>
            <a:ext cx="3159799" cy="4075537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@module-federation">
            <a:extLst>
              <a:ext uri="{FF2B5EF4-FFF2-40B4-BE49-F238E27FC236}">
                <a16:creationId xmlns:a16="http://schemas.microsoft.com/office/drawing/2014/main" id="{48A7E624-B693-BA58-704D-7EB84834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37" y="1218616"/>
            <a:ext cx="1447075" cy="144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515BD-F25B-B965-74D5-7FA8DD088BBD}"/>
              </a:ext>
            </a:extLst>
          </p:cNvPr>
          <p:cNvSpPr txBox="1"/>
          <p:nvPr/>
        </p:nvSpPr>
        <p:spPr>
          <a:xfrm>
            <a:off x="1396960" y="231992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/>
            </a:br>
            <a:r>
              <a:rPr lang="fr-FR" b="1" i="0">
                <a:solidFill>
                  <a:srgbClr val="1F2328"/>
                </a:solidFill>
                <a:effectLst/>
              </a:rPr>
              <a:t>Module Federation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0521-E34E-AFD6-A34A-5F4B96E2C625}"/>
              </a:ext>
            </a:extLst>
          </p:cNvPr>
          <p:cNvSpPr txBox="1"/>
          <p:nvPr/>
        </p:nvSpPr>
        <p:spPr>
          <a:xfrm>
            <a:off x="527002" y="29430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https://github.com/module-federation</a:t>
            </a:r>
          </a:p>
        </p:txBody>
      </p:sp>
    </p:spTree>
    <p:extLst>
      <p:ext uri="{BB962C8B-B14F-4D97-AF65-F5344CB8AC3E}">
        <p14:creationId xmlns:p14="http://schemas.microsoft.com/office/powerpoint/2010/main" val="148643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A616-89B9-493A-B2C7-7D42E562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INTRO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DDAAE9-C2F2-43B1-9AE9-47A37A0FFF15}"/>
              </a:ext>
            </a:extLst>
          </p:cNvPr>
          <p:cNvSpPr/>
          <p:nvPr/>
        </p:nvSpPr>
        <p:spPr>
          <a:xfrm>
            <a:off x="3011055" y="595450"/>
            <a:ext cx="2235200" cy="1719208"/>
          </a:xfrm>
          <a:prstGeom prst="rightArrow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</p:txBody>
      </p:sp>
      <p:pic>
        <p:nvPicPr>
          <p:cNvPr id="12" name="Picture 11" descr="A diagram of a diagram of a microservice&#10;&#10;Description automatically generated">
            <a:extLst>
              <a:ext uri="{FF2B5EF4-FFF2-40B4-BE49-F238E27FC236}">
                <a16:creationId xmlns:a16="http://schemas.microsoft.com/office/drawing/2014/main" id="{66C78FC3-7406-CD08-DC12-2A8972FC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2" y="991181"/>
            <a:ext cx="6143549" cy="3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88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A616-89B9-493A-B2C7-7D42E562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5"/>
            <a:ext cx="8496000" cy="236475"/>
          </a:xfrm>
        </p:spPr>
        <p:txBody>
          <a:bodyPr/>
          <a:lstStyle/>
          <a:p>
            <a:r>
              <a:rPr lang="fr-FR"/>
              <a:t>INTRO	</a:t>
            </a: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DDAAE9-C2F2-43B1-9AE9-47A37A0FFF15}"/>
              </a:ext>
            </a:extLst>
          </p:cNvPr>
          <p:cNvSpPr/>
          <p:nvPr/>
        </p:nvSpPr>
        <p:spPr>
          <a:xfrm>
            <a:off x="3011055" y="595450"/>
            <a:ext cx="2235200" cy="1719208"/>
          </a:xfrm>
          <a:prstGeom prst="rightArrow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835E96-D4F2-4AFC-8585-F52735FEFD58}"/>
              </a:ext>
            </a:extLst>
          </p:cNvPr>
          <p:cNvSpPr/>
          <p:nvPr/>
        </p:nvSpPr>
        <p:spPr>
          <a:xfrm>
            <a:off x="4039496" y="2166886"/>
            <a:ext cx="893731" cy="286020"/>
          </a:xfrm>
          <a:custGeom>
            <a:avLst/>
            <a:gdLst>
              <a:gd name="connsiteX0" fmla="*/ 0 w 893731"/>
              <a:gd name="connsiteY0" fmla="*/ 64361 h 257445"/>
              <a:gd name="connsiteX1" fmla="*/ 702187 w 893731"/>
              <a:gd name="connsiteY1" fmla="*/ 64361 h 257445"/>
              <a:gd name="connsiteX2" fmla="*/ 702187 w 893731"/>
              <a:gd name="connsiteY2" fmla="*/ 0 h 257445"/>
              <a:gd name="connsiteX3" fmla="*/ 893731 w 893731"/>
              <a:gd name="connsiteY3" fmla="*/ 128723 h 257445"/>
              <a:gd name="connsiteX4" fmla="*/ 702187 w 893731"/>
              <a:gd name="connsiteY4" fmla="*/ 257445 h 257445"/>
              <a:gd name="connsiteX5" fmla="*/ 702187 w 893731"/>
              <a:gd name="connsiteY5" fmla="*/ 193084 h 257445"/>
              <a:gd name="connsiteX6" fmla="*/ 0 w 893731"/>
              <a:gd name="connsiteY6" fmla="*/ 193084 h 257445"/>
              <a:gd name="connsiteX7" fmla="*/ 0 w 893731"/>
              <a:gd name="connsiteY7" fmla="*/ 64361 h 257445"/>
              <a:gd name="connsiteX0" fmla="*/ 0 w 893731"/>
              <a:gd name="connsiteY0" fmla="*/ 83411 h 276495"/>
              <a:gd name="connsiteX1" fmla="*/ 702187 w 893731"/>
              <a:gd name="connsiteY1" fmla="*/ 83411 h 276495"/>
              <a:gd name="connsiteX2" fmla="*/ 704568 w 893731"/>
              <a:gd name="connsiteY2" fmla="*/ 0 h 276495"/>
              <a:gd name="connsiteX3" fmla="*/ 893731 w 893731"/>
              <a:gd name="connsiteY3" fmla="*/ 147773 h 276495"/>
              <a:gd name="connsiteX4" fmla="*/ 702187 w 893731"/>
              <a:gd name="connsiteY4" fmla="*/ 276495 h 276495"/>
              <a:gd name="connsiteX5" fmla="*/ 702187 w 893731"/>
              <a:gd name="connsiteY5" fmla="*/ 212134 h 276495"/>
              <a:gd name="connsiteX6" fmla="*/ 0 w 893731"/>
              <a:gd name="connsiteY6" fmla="*/ 212134 h 276495"/>
              <a:gd name="connsiteX7" fmla="*/ 0 w 893731"/>
              <a:gd name="connsiteY7" fmla="*/ 83411 h 276495"/>
              <a:gd name="connsiteX0" fmla="*/ 0 w 893731"/>
              <a:gd name="connsiteY0" fmla="*/ 83411 h 286020"/>
              <a:gd name="connsiteX1" fmla="*/ 702187 w 893731"/>
              <a:gd name="connsiteY1" fmla="*/ 83411 h 286020"/>
              <a:gd name="connsiteX2" fmla="*/ 704568 w 893731"/>
              <a:gd name="connsiteY2" fmla="*/ 0 h 286020"/>
              <a:gd name="connsiteX3" fmla="*/ 893731 w 893731"/>
              <a:gd name="connsiteY3" fmla="*/ 147773 h 286020"/>
              <a:gd name="connsiteX4" fmla="*/ 702187 w 893731"/>
              <a:gd name="connsiteY4" fmla="*/ 286020 h 286020"/>
              <a:gd name="connsiteX5" fmla="*/ 702187 w 893731"/>
              <a:gd name="connsiteY5" fmla="*/ 212134 h 286020"/>
              <a:gd name="connsiteX6" fmla="*/ 0 w 893731"/>
              <a:gd name="connsiteY6" fmla="*/ 212134 h 286020"/>
              <a:gd name="connsiteX7" fmla="*/ 0 w 893731"/>
              <a:gd name="connsiteY7" fmla="*/ 83411 h 28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3731" h="286020">
                <a:moveTo>
                  <a:pt x="0" y="83411"/>
                </a:moveTo>
                <a:lnTo>
                  <a:pt x="702187" y="83411"/>
                </a:lnTo>
                <a:cubicBezTo>
                  <a:pt x="702981" y="55607"/>
                  <a:pt x="703774" y="27804"/>
                  <a:pt x="704568" y="0"/>
                </a:cubicBezTo>
                <a:lnTo>
                  <a:pt x="893731" y="147773"/>
                </a:lnTo>
                <a:lnTo>
                  <a:pt x="702187" y="286020"/>
                </a:lnTo>
                <a:lnTo>
                  <a:pt x="702187" y="212134"/>
                </a:lnTo>
                <a:lnTo>
                  <a:pt x="0" y="212134"/>
                </a:lnTo>
                <a:lnTo>
                  <a:pt x="0" y="83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rgbClr val="69696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>
              <a:ln>
                <a:solidFill>
                  <a:schemeClr val="bg2"/>
                </a:solidFill>
              </a:ln>
              <a:solidFill>
                <a:srgbClr val="FF0000"/>
              </a:solidFill>
              <a:ea typeface="Source Sans Pro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A9C4B-069B-4E1F-92C5-C90211CC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2" y="1691529"/>
            <a:ext cx="3361876" cy="1719208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DBB3C85A-8310-D9B6-4FD3-3670A113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86" y="1691529"/>
            <a:ext cx="3373427" cy="17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4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CB5F-F19A-4FEA-95C3-09F93B65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/>
              <a:t>INTRO</a:t>
            </a:r>
            <a:endParaRPr lang="fr-FR" dirty="0"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A5F2CEE3-385A-4A45-94B0-D13AFAD37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52" y="1586367"/>
            <a:ext cx="3085384" cy="1986079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567356-C987-41A1-86A0-96033EBA7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02" y="1586367"/>
            <a:ext cx="3305546" cy="1970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280F4-8640-4182-9873-0B0454A4C993}"/>
              </a:ext>
            </a:extLst>
          </p:cNvPr>
          <p:cNvSpPr txBox="1"/>
          <p:nvPr/>
        </p:nvSpPr>
        <p:spPr>
          <a:xfrm>
            <a:off x="4803148" y="3567325"/>
            <a:ext cx="2844800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 dirty="0">
                <a:latin typeface="+mj-lt"/>
                <a:cs typeface="Arial" pitchFamily="34" charset="0"/>
              </a:rPr>
              <a:t>HORIZONTAL SPLIT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AC458-A130-4E9E-8AA1-B7BD7EB2CF7A}"/>
              </a:ext>
            </a:extLst>
          </p:cNvPr>
          <p:cNvSpPr txBox="1"/>
          <p:nvPr/>
        </p:nvSpPr>
        <p:spPr>
          <a:xfrm>
            <a:off x="1328744" y="3592426"/>
            <a:ext cx="2844800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 dirty="0">
                <a:latin typeface="+mj-lt"/>
                <a:cs typeface="Arial" pitchFamily="34" charset="0"/>
              </a:rPr>
              <a:t>VERTICAL SPLIT</a:t>
            </a:r>
          </a:p>
        </p:txBody>
      </p:sp>
    </p:spTree>
    <p:extLst>
      <p:ext uri="{BB962C8B-B14F-4D97-AF65-F5344CB8AC3E}">
        <p14:creationId xmlns:p14="http://schemas.microsoft.com/office/powerpoint/2010/main" val="122980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4771-BA7A-4634-864F-FFAAFE5F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BENEFITS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CAE550-1458-47FB-9D18-F03E6852AA8B}"/>
              </a:ext>
            </a:extLst>
          </p:cNvPr>
          <p:cNvSpPr txBox="1">
            <a:spLocks/>
          </p:cNvSpPr>
          <p:nvPr/>
        </p:nvSpPr>
        <p:spPr>
          <a:xfrm>
            <a:off x="324000" y="1076339"/>
            <a:ext cx="4659829" cy="3129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Arial" pitchFamily="34" charset="0"/>
              <a:buNone/>
              <a:defRPr lang="en-US" sz="12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315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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Source Sans Pro" panose="020B0503030403020204" pitchFamily="34" charset="0"/>
              <a:buChar char="–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Source Sans Pro" panose="020B0503030403020204" pitchFamily="34" charset="0"/>
              <a:buChar char="-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ts val="2000"/>
              </a:spcBef>
              <a:buClr>
                <a:schemeClr val="tx2"/>
              </a:buClr>
              <a:buFontTx/>
              <a:buNone/>
              <a:defRPr lang="en-US" sz="1200" b="1" kern="1200" cap="all" baseline="0" noProof="0" dirty="0">
                <a:solidFill>
                  <a:schemeClr val="bg2"/>
                </a:solidFill>
                <a:latin typeface="+mn-lt"/>
                <a:ea typeface="Source Sans Pro Black" panose="020B0803030403020204" pitchFamily="34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Split big website </a:t>
            </a:r>
            <a:r>
              <a:rPr lang="fr-FR" sz="1800"/>
              <a:t>into sub-modules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/>
              <a:t>One team per module</a:t>
            </a:r>
          </a:p>
          <a:p>
            <a:pPr>
              <a:lnSpc>
                <a:spcPct val="100000"/>
              </a:lnSpc>
            </a:pPr>
            <a:r>
              <a:rPr lang="fr-FR" sz="1800"/>
              <a:t>      </a:t>
            </a:r>
            <a:r>
              <a:rPr lang="fr-FR" sz="1400"/>
              <a:t>(</a:t>
            </a:r>
            <a:r>
              <a:rPr lang="fr-FR" sz="1400" dirty="0"/>
              <a:t>separate deployment &amp; </a:t>
            </a:r>
            <a:r>
              <a:rPr lang="fr-FR" sz="1400"/>
              <a:t>development)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Improve website </a:t>
            </a:r>
            <a:r>
              <a:rPr lang="fr-FR" sz="1800"/>
              <a:t>maintenability </a:t>
            </a:r>
          </a:p>
          <a:p>
            <a:pPr>
              <a:lnSpc>
                <a:spcPct val="100000"/>
              </a:lnSpc>
            </a:pPr>
            <a:r>
              <a:rPr lang="fr-FR" sz="1400"/>
              <a:t>        (</a:t>
            </a:r>
            <a:r>
              <a:rPr lang="fr-FR" sz="1400" dirty="0"/>
              <a:t>lib upgrades, </a:t>
            </a:r>
            <a:r>
              <a:rPr lang="fr-FR" sz="1400"/>
              <a:t>refactoring)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Improve developer experience</a:t>
            </a:r>
          </a:p>
        </p:txBody>
      </p:sp>
      <p:pic>
        <p:nvPicPr>
          <p:cNvPr id="1030" name="Picture 6" descr="QuickBooks Online new features and improvements – November 2021 - Firm of  the Future">
            <a:extLst>
              <a:ext uri="{FF2B5EF4-FFF2-40B4-BE49-F238E27FC236}">
                <a16:creationId xmlns:a16="http://schemas.microsoft.com/office/drawing/2014/main" id="{F02A72F6-8358-84FD-7792-47CF1D95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4888"/>
          <a:stretch/>
        </p:blipFill>
        <p:spPr bwMode="auto">
          <a:xfrm>
            <a:off x="4613880" y="0"/>
            <a:ext cx="4530120" cy="51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6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4771-BA7A-4634-864F-FFAAFE5F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</p:spPr>
        <p:txBody>
          <a:bodyPr/>
          <a:lstStyle/>
          <a:p>
            <a:r>
              <a:rPr lang="fr-FR" dirty="0"/>
              <a:t>BENEFITS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BC3A5-9B1C-4D1F-8858-D7DD376E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67" y="1216879"/>
            <a:ext cx="3686065" cy="29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1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349009" y="2300621"/>
            <a:ext cx="2338351" cy="542258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2000">
                <a:solidFill>
                  <a:schemeClr val="tx1"/>
                </a:solidFill>
              </a:rPr>
              <a:t>ORGAnization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1114691" y="2633475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team&#10;&#10;Description automatically generated">
            <a:extLst>
              <a:ext uri="{FF2B5EF4-FFF2-40B4-BE49-F238E27FC236}">
                <a16:creationId xmlns:a16="http://schemas.microsoft.com/office/drawing/2014/main" id="{025EFBFB-9FE1-5E88-1248-0508EB7FD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61" y="390910"/>
            <a:ext cx="4553994" cy="43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674820-51E9-A015-FABC-7D29C260A23A}"/>
              </a:ext>
            </a:extLst>
          </p:cNvPr>
          <p:cNvSpPr txBox="1">
            <a:spLocks/>
          </p:cNvSpPr>
          <p:nvPr/>
        </p:nvSpPr>
        <p:spPr>
          <a:xfrm>
            <a:off x="48861" y="2235682"/>
            <a:ext cx="1933731" cy="542258"/>
          </a:xfrm>
          <a:prstGeom prst="rect">
            <a:avLst/>
          </a:prstGeom>
        </p:spPr>
        <p:txBody>
          <a:bodyPr/>
          <a:lstStyle>
            <a:lvl1pPr algn="l" defTabSz="742923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None/>
              <a:defRPr lang="fr-FR" sz="1500" b="0" kern="1200" cap="all" baseline="0" noProof="0" dirty="0">
                <a:solidFill>
                  <a:schemeClr val="bg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2000">
                <a:solidFill>
                  <a:schemeClr val="tx1"/>
                </a:solidFill>
              </a:rPr>
              <a:t>DELIVERY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DA1C9-9D7F-0297-E7DD-48361078D184}"/>
              </a:ext>
            </a:extLst>
          </p:cNvPr>
          <p:cNvCxnSpPr/>
          <p:nvPr/>
        </p:nvCxnSpPr>
        <p:spPr>
          <a:xfrm>
            <a:off x="423655" y="2568536"/>
            <a:ext cx="145404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web site&#10;&#10;Description automatically generated">
            <a:extLst>
              <a:ext uri="{FF2B5EF4-FFF2-40B4-BE49-F238E27FC236}">
                <a16:creationId xmlns:a16="http://schemas.microsoft.com/office/drawing/2014/main" id="{20986A68-658F-6971-7634-9C5D4105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44" y="662867"/>
            <a:ext cx="5442060" cy="38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99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SG Group Identity">
  <a:themeElements>
    <a:clrScheme name="SG Theme Color 2018">
      <a:dk1>
        <a:srgbClr val="010101"/>
      </a:dk1>
      <a:lt1>
        <a:sysClr val="window" lastClr="FFFFFF"/>
      </a:lt1>
      <a:dk2>
        <a:srgbClr val="E55F50"/>
      </a:dk2>
      <a:lt2>
        <a:srgbClr val="E9041E"/>
      </a:lt2>
      <a:accent1>
        <a:srgbClr val="610F15"/>
      </a:accent1>
      <a:accent2>
        <a:srgbClr val="581D39"/>
      </a:accent2>
      <a:accent3>
        <a:srgbClr val="303A3C"/>
      </a:accent3>
      <a:accent4>
        <a:srgbClr val="292D3F"/>
      </a:accent4>
      <a:accent5>
        <a:srgbClr val="4D385E"/>
      </a:accent5>
      <a:accent6>
        <a:srgbClr val="EB2D90"/>
      </a:accent6>
      <a:hlink>
        <a:srgbClr val="E9041E"/>
      </a:hlink>
      <a:folHlink>
        <a:srgbClr val="E9041E"/>
      </a:folHlink>
    </a:clrScheme>
    <a:fontScheme name="SG Group 2018 Theme">
      <a:majorFont>
        <a:latin typeface="Montserrat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spAutoFit/>
      </a:bodyPr>
      <a:lstStyle>
        <a:defPPr>
          <a:spcBef>
            <a:spcPts val="1200"/>
          </a:spcBef>
          <a:defRPr sz="1200" dirty="0">
            <a:ea typeface="Source Sans Pro" pitchFamily="34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9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E4173809-C234-4463-899D-283D66DC3094}" vid="{680AC50C-474D-4D7E-8ACC-BA9A4660F00C}"/>
    </a:ext>
  </a:extLst>
</a:theme>
</file>

<file path=ppt/theme/theme2.xml><?xml version="1.0" encoding="utf-8"?>
<a:theme xmlns:a="http://schemas.openxmlformats.org/drawingml/2006/main" name="9_SG Group Identity">
  <a:themeElements>
    <a:clrScheme name="SG Theme Color 2018">
      <a:dk1>
        <a:srgbClr val="010101"/>
      </a:dk1>
      <a:lt1>
        <a:sysClr val="window" lastClr="FFFFFF"/>
      </a:lt1>
      <a:dk2>
        <a:srgbClr val="E55F50"/>
      </a:dk2>
      <a:lt2>
        <a:srgbClr val="E9041E"/>
      </a:lt2>
      <a:accent1>
        <a:srgbClr val="610F15"/>
      </a:accent1>
      <a:accent2>
        <a:srgbClr val="581D39"/>
      </a:accent2>
      <a:accent3>
        <a:srgbClr val="303A3C"/>
      </a:accent3>
      <a:accent4>
        <a:srgbClr val="292D3F"/>
      </a:accent4>
      <a:accent5>
        <a:srgbClr val="4D385E"/>
      </a:accent5>
      <a:accent6>
        <a:srgbClr val="EB2D90"/>
      </a:accent6>
      <a:hlink>
        <a:srgbClr val="E9041E"/>
      </a:hlink>
      <a:folHlink>
        <a:srgbClr val="E9041E"/>
      </a:folHlink>
    </a:clrScheme>
    <a:fontScheme name="SG Group 2018 Theme">
      <a:majorFont>
        <a:latin typeface="Montserrat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spAutoFit/>
      </a:bodyPr>
      <a:lstStyle>
        <a:defPPr>
          <a:spcBef>
            <a:spcPts val="1200"/>
          </a:spcBef>
          <a:defRPr sz="1200" dirty="0">
            <a:ea typeface="Source Sans Pro" pitchFamily="34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9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G 2018 - Template A4 EN.PPTX" id="{F064B3FB-E61C-44AD-971F-CCFAAB4D2A52}" vid="{4706806F-64B3-4FEB-9DA4-37C9F81646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CE5B83326AE46987815B4CF96BB5C" ma:contentTypeVersion="5" ma:contentTypeDescription="Create a new document." ma:contentTypeScope="" ma:versionID="dccfc6fd5ec548474c8d1388792f8345">
  <xsd:schema xmlns:xsd="http://www.w3.org/2001/XMLSchema" xmlns:xs="http://www.w3.org/2001/XMLSchema" xmlns:p="http://schemas.microsoft.com/office/2006/metadata/properties" xmlns:ns2="3848d36b-4975-4312-98fe-7f7ccd504dda" targetNamespace="http://schemas.microsoft.com/office/2006/metadata/properties" ma:root="true" ma:fieldsID="6936bd0b3d504a197e059dad2d3c7327" ns2:_="">
    <xsd:import namespace="3848d36b-4975-4312-98fe-7f7ccd504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8d36b-4975-4312-98fe-7f7ccd504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DU2ZWUzOS0yZGRkLTQyZGMtYWQ2ZS0zY2MyN2M5MjVhOWIiIG9yaWdpbj0idXNlclNlbGVjdGVkIj48ZWxlbWVudCB1aWQ9ImlkX2NsYXNzaWZpY2F0aW9uX2V1cmVzdHJpY3RlZCIgdmFsdWU9IiIgeG1sbnM9Imh0dHA6Ly93d3cuYm9sZG9uamFtZXMuY29tLzIwMDgvMDEvc2llL2ludGVybmFsL2xhYmVsIiAvPjwvc2lzbD48VXNlck5hbWU+RVVSXHNiaWdub24wNDAxMTA8L1VzZXJOYW1lPjxEYXRlVGltZT4wOS8xMS8yMDE4IDE0OjIyOjAzPC9EYXRlVGltZT48TGFiZWxTdHJpbmc+QzAgLSBQdWJsaWMgPC9MYWJlbFN0cmluZz48L2l0ZW0+PC9sYWJlbEhpc3Rvcnk+</Value>
</WrappedLabelHistory>
</file>

<file path=customXml/item3.xml><?xml version="1.0" encoding="utf-8"?>
<sisl xmlns:xsi="http://www.w3.org/2001/XMLSchema-instance" xmlns:xsd="http://www.w3.org/2001/XMLSchema" xmlns="http://www.boldonjames.com/2008/01/sie/internal/label" sislVersion="0" policy="cd56ee39-2ddd-42dc-ad6e-3cc27c925a9b" origin="userSelected">
  <element uid="id_classification_eurestricted" value=""/>
</sis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8420FB-289E-47BD-BD3C-A1AE9D0295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48d36b-4975-4312-98fe-7f7ccd504d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37D52D-D983-48DC-9BF1-167A440E7378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41C963E0-C0A4-49A5-BC05-5D79FD3975A2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52094505-7CFE-4331-AE47-C53AB6446B9E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5262EC9-87F2-43D4-9E8F-894A14C8298D}">
  <ds:schemaRefs>
    <ds:schemaRef ds:uri="http://purl.org/dc/elements/1.1/"/>
    <ds:schemaRef ds:uri="http://schemas.microsoft.com/office/2006/metadata/properties"/>
    <ds:schemaRef ds:uri="76bc8441-60e6-4451-873e-3f543a2fa3c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31496</TotalTime>
  <Words>286</Words>
  <Application>Microsoft Office PowerPoint</Application>
  <PresentationFormat>On-screen Show (16:9)</PresentationFormat>
  <Paragraphs>112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Montserrat ExtraBold</vt:lpstr>
      <vt:lpstr>Quicksand Light</vt:lpstr>
      <vt:lpstr>Source Sans Pro</vt:lpstr>
      <vt:lpstr>Source Sans Pro (Body)</vt:lpstr>
      <vt:lpstr>Wingdings</vt:lpstr>
      <vt:lpstr>Wingdings 3</vt:lpstr>
      <vt:lpstr>SG Group Identity</vt:lpstr>
      <vt:lpstr>9_SG Group Identity</vt:lpstr>
      <vt:lpstr>Micro-frontends</vt:lpstr>
      <vt:lpstr>SG|MARKETS</vt:lpstr>
      <vt:lpstr>INTRO</vt:lpstr>
      <vt:lpstr>INTRO </vt:lpstr>
      <vt:lpstr>INTRO</vt:lpstr>
      <vt:lpstr>BENEFITS</vt:lpstr>
      <vt:lpstr>BENEFITS</vt:lpstr>
      <vt:lpstr>PowerPoint Presentation</vt:lpstr>
      <vt:lpstr>PowerPoint Presentation</vt:lpstr>
      <vt:lpstr>PowerPoint Presentation</vt:lpstr>
      <vt:lpstr>HOW</vt:lpstr>
      <vt:lpstr>WEB BUNDLER</vt:lpstr>
      <vt:lpstr>WEB BUNDLER</vt:lpstr>
      <vt:lpstr>WEB BUNDLER</vt:lpstr>
      <vt:lpstr>PowerPoint Presentation</vt:lpstr>
      <vt:lpstr>PowerPoint Presentation</vt:lpstr>
      <vt:lpstr>CHRONOLOGY</vt:lpstr>
      <vt:lpstr>PowerPoint Presentation</vt:lpstr>
      <vt:lpstr>CONCRETE CASE</vt:lpstr>
      <vt:lpstr>CONCRETE CASE</vt:lpstr>
      <vt:lpstr>CONCRETE CASE</vt:lpstr>
      <vt:lpstr>CONCRETE CASE</vt:lpstr>
      <vt:lpstr>CONCRETE CASE</vt:lpstr>
      <vt:lpstr>PowerPoint Presentation</vt:lpstr>
      <vt:lpstr>CONCRETE CASE</vt:lpstr>
      <vt:lpstr>ON INFRASTRUCTURE</vt:lpstr>
      <vt:lpstr>On infrastructure</vt:lpstr>
      <vt:lpstr>WHEN USE IT ?</vt:lpstr>
      <vt:lpstr>LEARN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STRATEGY STEERCO</dc:title>
  <dc:creator>Nydia GONZALEZ</dc:creator>
  <cp:lastModifiedBy>VEYSSIERE Jeremy GbsuSgmDci</cp:lastModifiedBy>
  <cp:revision>249</cp:revision>
  <dcterms:created xsi:type="dcterms:W3CDTF">2020-11-02T17:04:53Z</dcterms:created>
  <dcterms:modified xsi:type="dcterms:W3CDTF">2023-12-10T15:49:38Z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0x010100EC5CE5B83326AE46987815B4CF96BB5C</vt:lpwstr>
  </property>
  <property fmtid="{D5CDD505-2E9C-101B-9397-08002B2CF9AE}" pid="3" name="Offisync_UniqueId">
    <vt:lpwstr>1030856</vt:lpwstr>
  </property>
  <property fmtid="{D5CDD505-2E9C-101B-9397-08002B2CF9AE}" pid="4" name="Jive_VersionGuid">
    <vt:lpwstr>c7493344337b4d5088bfcacfb5ab870a</vt:lpwstr>
  </property>
  <property fmtid="{D5CDD505-2E9C-101B-9397-08002B2CF9AE}" pid="5" name="Offisync_ServerID">
    <vt:lpwstr>f652768b-7268-4b99-9af2-1a69b39202e2</vt:lpwstr>
  </property>
  <property fmtid="{D5CDD505-2E9C-101B-9397-08002B2CF9AE}" pid="6" name="Offisync_ProviderInitializationData">
    <vt:lpwstr>https://sbc.safe.socgen</vt:lpwstr>
  </property>
  <property fmtid="{D5CDD505-2E9C-101B-9397-08002B2CF9AE}" pid="7" name="Jive_LatestUserAccountName">
    <vt:lpwstr>amine.mokhtari</vt:lpwstr>
  </property>
  <property fmtid="{D5CDD505-2E9C-101B-9397-08002B2CF9AE}" pid="8" name="Offisync_UpdateToken">
    <vt:lpwstr>13</vt:lpwstr>
  </property>
  <property fmtid="{D5CDD505-2E9C-101B-9397-08002B2CF9AE}" pid="9" name="Jive_LatestFileFullName">
    <vt:lpwstr/>
  </property>
  <property fmtid="{D5CDD505-2E9C-101B-9397-08002B2CF9AE}" pid="10" name="Jive_ModifiedButNotPublished">
    <vt:lpwstr/>
  </property>
  <property fmtid="{D5CDD505-2E9C-101B-9397-08002B2CF9AE}" pid="11" name="Jive_PrevVersionNumber">
    <vt:lpwstr/>
  </property>
  <property fmtid="{D5CDD505-2E9C-101B-9397-08002B2CF9AE}" pid="12" name="Jive_VersionGuid_v2.5">
    <vt:lpwstr/>
  </property>
  <property fmtid="{D5CDD505-2E9C-101B-9397-08002B2CF9AE}" pid="13" name="MSIP_Label_1aaa69c8-0478-4e13-9e4c-38511e3b6774_Enabled">
    <vt:lpwstr>true</vt:lpwstr>
  </property>
  <property fmtid="{D5CDD505-2E9C-101B-9397-08002B2CF9AE}" pid="14" name="MSIP_Label_1aaa69c8-0478-4e13-9e4c-38511e3b6774_SetDate">
    <vt:lpwstr>2023-12-10T15:49:27Z</vt:lpwstr>
  </property>
  <property fmtid="{D5CDD505-2E9C-101B-9397-08002B2CF9AE}" pid="15" name="MSIP_Label_1aaa69c8-0478-4e13-9e4c-38511e3b6774_Method">
    <vt:lpwstr>Privileged</vt:lpwstr>
  </property>
  <property fmtid="{D5CDD505-2E9C-101B-9397-08002B2CF9AE}" pid="16" name="MSIP_Label_1aaa69c8-0478-4e13-9e4c-38511e3b6774_Name">
    <vt:lpwstr>1aaa69c8-0478-4e13-9e4c-38511e3b6774</vt:lpwstr>
  </property>
  <property fmtid="{D5CDD505-2E9C-101B-9397-08002B2CF9AE}" pid="17" name="MSIP_Label_1aaa69c8-0478-4e13-9e4c-38511e3b6774_SiteId">
    <vt:lpwstr>c9a7d621-4bc4-4407-b730-f428e656aa9e</vt:lpwstr>
  </property>
  <property fmtid="{D5CDD505-2E9C-101B-9397-08002B2CF9AE}" pid="18" name="MSIP_Label_1aaa69c8-0478-4e13-9e4c-38511e3b6774_ActionId">
    <vt:lpwstr>74541646-e3ba-4957-9c7b-ab6b38539a93</vt:lpwstr>
  </property>
  <property fmtid="{D5CDD505-2E9C-101B-9397-08002B2CF9AE}" pid="19" name="MSIP_Label_1aaa69c8-0478-4e13-9e4c-38511e3b6774_ContentBits">
    <vt:lpwstr>0</vt:lpwstr>
  </property>
</Properties>
</file>